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3" r:id="rId4"/>
    <p:sldId id="264" r:id="rId5"/>
    <p:sldId id="256" r:id="rId6"/>
    <p:sldId id="260" r:id="rId7"/>
    <p:sldId id="261" r:id="rId8"/>
    <p:sldId id="262" r:id="rId9"/>
    <p:sldId id="265" r:id="rId10"/>
    <p:sldId id="266" r:id="rId11"/>
    <p:sldId id="269" r:id="rId12"/>
    <p:sldId id="267" r:id="rId13"/>
    <p:sldId id="268"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0" d="100"/>
          <a:sy n="100" d="100"/>
        </p:scale>
        <p:origin x="84"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283273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329629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343837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516681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297663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9FF1447-D8A1-4F4B-BE2D-E4A37B09E6C7}" type="datetimeFigureOut">
              <a:rPr lang="fr-FR" smtClean="0"/>
              <a:t>26/01/2017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390316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9FF1447-D8A1-4F4B-BE2D-E4A37B09E6C7}" type="datetimeFigureOut">
              <a:rPr lang="fr-FR" smtClean="0"/>
              <a:t>26/01/2017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322838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9FF1447-D8A1-4F4B-BE2D-E4A37B09E6C7}" type="datetimeFigureOut">
              <a:rPr lang="fr-FR" smtClean="0"/>
              <a:t>26/01/2017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67142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9FF1447-D8A1-4F4B-BE2D-E4A37B09E6C7}" type="datetimeFigureOut">
              <a:rPr lang="fr-FR" smtClean="0"/>
              <a:t>26/01/2017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335156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9FF1447-D8A1-4F4B-BE2D-E4A37B09E6C7}" type="datetimeFigureOut">
              <a:rPr lang="fr-FR" smtClean="0"/>
              <a:t>26/01/2017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2386965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9FF1447-D8A1-4F4B-BE2D-E4A37B09E6C7}" type="datetimeFigureOut">
              <a:rPr lang="fr-FR" smtClean="0"/>
              <a:t>26/01/2017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E606F-42D4-43A1-A722-937278E9B82A}" type="slidenum">
              <a:rPr lang="fr-FR" smtClean="0"/>
              <a:t>‹N°›</a:t>
            </a:fld>
            <a:endParaRPr lang="fr-FR"/>
          </a:p>
        </p:txBody>
      </p:sp>
    </p:spTree>
    <p:extLst>
      <p:ext uri="{BB962C8B-B14F-4D97-AF65-F5344CB8AC3E}">
        <p14:creationId xmlns:p14="http://schemas.microsoft.com/office/powerpoint/2010/main" val="96837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1447-D8A1-4F4B-BE2D-E4A37B09E6C7}" type="datetimeFigureOut">
              <a:rPr lang="fr-FR" smtClean="0"/>
              <a:t>26/01/2017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E606F-42D4-43A1-A722-937278E9B82A}" type="slidenum">
              <a:rPr lang="fr-FR" smtClean="0"/>
              <a:t>‹N°›</a:t>
            </a:fld>
            <a:endParaRPr lang="fr-FR"/>
          </a:p>
        </p:txBody>
      </p:sp>
    </p:spTree>
    <p:extLst>
      <p:ext uri="{BB962C8B-B14F-4D97-AF65-F5344CB8AC3E}">
        <p14:creationId xmlns:p14="http://schemas.microsoft.com/office/powerpoint/2010/main" val="1244512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8.emf"/><Relationship Id="rId4" Type="http://schemas.openxmlformats.org/officeDocument/2006/relationships/image" Target="../media/image13.emf"/><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ackgroundRemoval t="27082" b="77203" l="1887" r="99943"/>
                    </a14:imgEffect>
                  </a14:imgLayer>
                </a14:imgProps>
              </a:ext>
              <a:ext uri="{28A0092B-C50C-407E-A947-70E740481C1C}">
                <a14:useLocalDpi xmlns:a14="http://schemas.microsoft.com/office/drawing/2010/main" val="0"/>
              </a:ext>
            </a:extLst>
          </a:blip>
          <a:stretch>
            <a:fillRect/>
          </a:stretch>
        </p:blipFill>
        <p:spPr>
          <a:xfrm>
            <a:off x="878011" y="-368710"/>
            <a:ext cx="9698557" cy="6858000"/>
          </a:xfrm>
          <a:prstGeom prst="rect">
            <a:avLst/>
          </a:prstGeom>
        </p:spPr>
      </p:pic>
    </p:spTree>
    <p:extLst>
      <p:ext uri="{BB962C8B-B14F-4D97-AF65-F5344CB8AC3E}">
        <p14:creationId xmlns:p14="http://schemas.microsoft.com/office/powerpoint/2010/main" val="151605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0979" y="334758"/>
            <a:ext cx="3110730" cy="2932664"/>
          </a:xfrm>
          <a:prstGeom prst="rect">
            <a:avLst/>
          </a:prstGeom>
        </p:spPr>
      </p:pic>
      <p:sp>
        <p:nvSpPr>
          <p:cNvPr id="7" name="ZoneTexte 6"/>
          <p:cNvSpPr txBox="1"/>
          <p:nvPr/>
        </p:nvSpPr>
        <p:spPr>
          <a:xfrm>
            <a:off x="4904509" y="1413164"/>
            <a:ext cx="2706255" cy="369332"/>
          </a:xfrm>
          <a:prstGeom prst="rect">
            <a:avLst/>
          </a:prstGeom>
          <a:noFill/>
        </p:spPr>
        <p:txBody>
          <a:bodyPr wrap="square" rtlCol="0">
            <a:spAutoFit/>
          </a:bodyPr>
          <a:lstStyle/>
          <a:p>
            <a:pPr algn="ctr"/>
            <a:r>
              <a:rPr lang="fr-FR" dirty="0"/>
              <a:t>Quelques ennemis </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67" y="2194994"/>
            <a:ext cx="6595898" cy="4663006"/>
          </a:xfrm>
          <a:prstGeom prst="rect">
            <a:avLst/>
          </a:prstGeom>
        </p:spPr>
      </p:pic>
    </p:spTree>
    <p:extLst>
      <p:ext uri="{BB962C8B-B14F-4D97-AF65-F5344CB8AC3E}">
        <p14:creationId xmlns:p14="http://schemas.microsoft.com/office/powerpoint/2010/main" val="382111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01" y="2526145"/>
            <a:ext cx="4925357" cy="35052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81820"/>
            <a:ext cx="5782152" cy="4088649"/>
          </a:xfrm>
          <a:prstGeom prst="rect">
            <a:avLst/>
          </a:prstGeom>
        </p:spPr>
      </p:pic>
      <p:sp>
        <p:nvSpPr>
          <p:cNvPr id="8" name="ZoneTexte 7"/>
          <p:cNvSpPr txBox="1"/>
          <p:nvPr/>
        </p:nvSpPr>
        <p:spPr>
          <a:xfrm>
            <a:off x="1911927" y="960582"/>
            <a:ext cx="2844800" cy="646331"/>
          </a:xfrm>
          <a:prstGeom prst="rect">
            <a:avLst/>
          </a:prstGeom>
          <a:noFill/>
        </p:spPr>
        <p:txBody>
          <a:bodyPr wrap="square" rtlCol="0">
            <a:spAutoFit/>
          </a:bodyPr>
          <a:lstStyle/>
          <a:p>
            <a:pPr algn="ctr"/>
            <a:r>
              <a:rPr lang="fr-FR" dirty="0"/>
              <a:t>Croquis d’ennemis et d’arme de héros</a:t>
            </a:r>
          </a:p>
        </p:txBody>
      </p:sp>
    </p:spTree>
    <p:extLst>
      <p:ext uri="{BB962C8B-B14F-4D97-AF65-F5344CB8AC3E}">
        <p14:creationId xmlns:p14="http://schemas.microsoft.com/office/powerpoint/2010/main" val="26800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546" y="3460587"/>
            <a:ext cx="4843854" cy="339741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97" y="2886315"/>
            <a:ext cx="4529002" cy="397168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489" y="0"/>
            <a:ext cx="4895056" cy="3460587"/>
          </a:xfrm>
          <a:prstGeom prst="rect">
            <a:avLst/>
          </a:prstGeom>
        </p:spPr>
      </p:pic>
      <p:sp>
        <p:nvSpPr>
          <p:cNvPr id="8" name="ZoneTexte 7"/>
          <p:cNvSpPr txBox="1"/>
          <p:nvPr/>
        </p:nvSpPr>
        <p:spPr>
          <a:xfrm>
            <a:off x="9901382" y="1025236"/>
            <a:ext cx="1681018" cy="369332"/>
          </a:xfrm>
          <a:prstGeom prst="rect">
            <a:avLst/>
          </a:prstGeom>
          <a:noFill/>
        </p:spPr>
        <p:txBody>
          <a:bodyPr wrap="square" rtlCol="0">
            <a:spAutoFit/>
          </a:bodyPr>
          <a:lstStyle/>
          <a:p>
            <a:pPr algn="ctr"/>
            <a:r>
              <a:rPr lang="fr-FR" dirty="0"/>
              <a:t>Les </a:t>
            </a:r>
            <a:r>
              <a:rPr lang="fr-FR" dirty="0" err="1"/>
              <a:t>artworks</a:t>
            </a:r>
            <a:endParaRPr lang="fr-FR" dirty="0"/>
          </a:p>
        </p:txBody>
      </p:sp>
    </p:spTree>
    <p:extLst>
      <p:ext uri="{BB962C8B-B14F-4D97-AF65-F5344CB8AC3E}">
        <p14:creationId xmlns:p14="http://schemas.microsoft.com/office/powerpoint/2010/main" val="288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637" y="117446"/>
            <a:ext cx="5406139" cy="382276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73" y="2466783"/>
            <a:ext cx="5949040" cy="4206659"/>
          </a:xfrm>
          <a:prstGeom prst="rect">
            <a:avLst/>
          </a:prstGeom>
        </p:spPr>
      </p:pic>
    </p:spTree>
    <p:extLst>
      <p:ext uri="{BB962C8B-B14F-4D97-AF65-F5344CB8AC3E}">
        <p14:creationId xmlns:p14="http://schemas.microsoft.com/office/powerpoint/2010/main" val="21871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Fiche signalétique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sp>
        <p:nvSpPr>
          <p:cNvPr id="5" name="Rectangle 4"/>
          <p:cNvSpPr/>
          <p:nvPr/>
        </p:nvSpPr>
        <p:spPr>
          <a:xfrm>
            <a:off x="415636" y="2275113"/>
            <a:ext cx="10938164" cy="3139321"/>
          </a:xfrm>
          <a:prstGeom prst="rect">
            <a:avLst/>
          </a:prstGeom>
        </p:spPr>
        <p:txBody>
          <a:bodyPr wrap="square">
            <a:spAutoFit/>
          </a:bodyPr>
          <a:lstStyle/>
          <a:p>
            <a:r>
              <a:rPr lang="fr-FR" dirty="0"/>
              <a:t>Vue : 2D/3D</a:t>
            </a:r>
          </a:p>
          <a:p>
            <a:endParaRPr lang="fr-FR" dirty="0"/>
          </a:p>
          <a:p>
            <a:r>
              <a:rPr lang="fr-FR" dirty="0"/>
              <a:t>Genre : Action/Plateforme </a:t>
            </a:r>
          </a:p>
          <a:p>
            <a:endParaRPr lang="fr-FR" dirty="0"/>
          </a:p>
          <a:p>
            <a:r>
              <a:rPr lang="fr-FR" dirty="0"/>
              <a:t>Thème : Dessins BD</a:t>
            </a:r>
          </a:p>
          <a:p>
            <a:endParaRPr lang="fr-FR" dirty="0"/>
          </a:p>
          <a:p>
            <a:r>
              <a:rPr lang="fr-FR" dirty="0"/>
              <a:t>Public visé : Le joueur appréciant la plateforme et le burinage tactique  </a:t>
            </a:r>
          </a:p>
          <a:p>
            <a:endParaRPr lang="fr-FR" dirty="0"/>
          </a:p>
          <a:p>
            <a:r>
              <a:rPr lang="fr-FR" dirty="0"/>
              <a:t>Plateforme : PC/PS4/</a:t>
            </a:r>
            <a:r>
              <a:rPr lang="fr-FR" dirty="0" err="1"/>
              <a:t>XboxOne</a:t>
            </a:r>
            <a:endParaRPr lang="fr-FR" dirty="0"/>
          </a:p>
          <a:p>
            <a:endParaRPr lang="fr-FR" dirty="0"/>
          </a:p>
          <a:p>
            <a:r>
              <a:rPr lang="fr-FR" dirty="0"/>
              <a:t>Nombre de joueur : 1 joueur </a:t>
            </a:r>
          </a:p>
        </p:txBody>
      </p:sp>
      <p:sp>
        <p:nvSpPr>
          <p:cNvPr id="6" name="ZoneTexte 5"/>
          <p:cNvSpPr txBox="1"/>
          <p:nvPr/>
        </p:nvSpPr>
        <p:spPr>
          <a:xfrm>
            <a:off x="1541318" y="365125"/>
            <a:ext cx="8686800" cy="646331"/>
          </a:xfrm>
          <a:prstGeom prst="rect">
            <a:avLst/>
          </a:prstGeom>
          <a:noFill/>
        </p:spPr>
        <p:txBody>
          <a:bodyPr wrap="square" rtlCol="0">
            <a:spAutoFit/>
          </a:bodyPr>
          <a:lstStyle/>
          <a:p>
            <a:pPr algn="ctr"/>
            <a:r>
              <a:rPr lang="fr-FR" sz="3600" dirty="0"/>
              <a:t>Fiche signalétique</a:t>
            </a:r>
          </a:p>
        </p:txBody>
      </p:sp>
    </p:spTree>
    <p:extLst>
      <p:ext uri="{BB962C8B-B14F-4D97-AF65-F5344CB8AC3E}">
        <p14:creationId xmlns:p14="http://schemas.microsoft.com/office/powerpoint/2010/main" val="39294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1000"/>
                                        <p:tgtEl>
                                          <p:spTgt spid="5">
                                            <p:txEl>
                                              <p:pRg st="8" end="8"/>
                                            </p:txEl>
                                          </p:spTgt>
                                        </p:tgtEl>
                                      </p:cBhvr>
                                    </p:animEffect>
                                    <p:anim calcmode="lin" valueType="num">
                                      <p:cBhvr>
                                        <p:cTn id="2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1000"/>
                                        <p:tgtEl>
                                          <p:spTgt spid="5">
                                            <p:txEl>
                                              <p:pRg st="10" end="10"/>
                                            </p:txEl>
                                          </p:spTgt>
                                        </p:tgtEl>
                                      </p:cBhvr>
                                    </p:animEffect>
                                    <p:anim calcmode="lin" valueType="num">
                                      <p:cBhvr>
                                        <p:cTn id="3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sp>
        <p:nvSpPr>
          <p:cNvPr id="2" name="Titre 1"/>
          <p:cNvSpPr>
            <a:spLocks noGrp="1"/>
          </p:cNvSpPr>
          <p:nvPr>
            <p:ph type="title"/>
          </p:nvPr>
        </p:nvSpPr>
        <p:spPr/>
        <p:txBody>
          <a:bodyPr/>
          <a:lstStyle/>
          <a:p>
            <a:pPr algn="ctr"/>
            <a:r>
              <a:rPr lang="fr-FR" dirty="0"/>
              <a:t>Pitch:</a:t>
            </a:r>
          </a:p>
        </p:txBody>
      </p:sp>
      <p:sp>
        <p:nvSpPr>
          <p:cNvPr id="3" name="Espace réservé du contenu 2"/>
          <p:cNvSpPr>
            <a:spLocks noGrp="1"/>
          </p:cNvSpPr>
          <p:nvPr>
            <p:ph idx="1"/>
          </p:nvPr>
        </p:nvSpPr>
        <p:spPr/>
        <p:txBody>
          <a:bodyPr/>
          <a:lstStyle/>
          <a:p>
            <a:pPr marL="0" indent="0">
              <a:buNone/>
            </a:pPr>
            <a:r>
              <a:rPr lang="fr-FR" dirty="0"/>
              <a:t>Un ancien artiste a succès en manque d’inspiration, travail sur l’ébauche d’une BD. Il dessine un personnage puis prit de frustration alla dormir. </a:t>
            </a:r>
          </a:p>
          <a:p>
            <a:pPr marL="0" indent="0">
              <a:buNone/>
            </a:pPr>
            <a:r>
              <a:rPr lang="fr-FR" dirty="0"/>
              <a:t>Au petit matin, il se rendit compte que son personnage avait prit vie et  qu’il essayait de sortir de la bande dessiné afin de lui casser les genoux. L’artiste se doit donc de l’en empêcher et pour cela va dessiner nombreux piège et ennemis sensé l’arrêter… Peut être que se sera finalement ça, la source de son inspiration.</a:t>
            </a:r>
          </a:p>
        </p:txBody>
      </p:sp>
    </p:spTree>
    <p:extLst>
      <p:ext uri="{BB962C8B-B14F-4D97-AF65-F5344CB8AC3E}">
        <p14:creationId xmlns:p14="http://schemas.microsoft.com/office/powerpoint/2010/main" val="5086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sp>
        <p:nvSpPr>
          <p:cNvPr id="2" name="Titre 1"/>
          <p:cNvSpPr>
            <a:spLocks noGrp="1"/>
          </p:cNvSpPr>
          <p:nvPr>
            <p:ph type="title"/>
          </p:nvPr>
        </p:nvSpPr>
        <p:spPr/>
        <p:txBody>
          <a:bodyPr/>
          <a:lstStyle/>
          <a:p>
            <a:pPr algn="ctr"/>
            <a:r>
              <a:rPr lang="fr-FR" dirty="0"/>
              <a:t>Concept:</a:t>
            </a:r>
          </a:p>
        </p:txBody>
      </p:sp>
      <p:sp>
        <p:nvSpPr>
          <p:cNvPr id="3" name="Espace réservé du contenu 2"/>
          <p:cNvSpPr>
            <a:spLocks noGrp="1"/>
          </p:cNvSpPr>
          <p:nvPr>
            <p:ph idx="1"/>
          </p:nvPr>
        </p:nvSpPr>
        <p:spPr/>
        <p:txBody>
          <a:bodyPr/>
          <a:lstStyle/>
          <a:p>
            <a:pPr marL="0" indent="0">
              <a:buNone/>
            </a:pPr>
            <a:r>
              <a:rPr lang="fr-FR" dirty="0"/>
              <a:t>Dans une BD en  monochrome blanc en 2.5D, les giclures de sang des ennemis abattus grâce à votre puissante arme permet de révéler les différents pièges et plateformes présents dans chaque niveau.</a:t>
            </a:r>
          </a:p>
          <a:p>
            <a:endParaRPr lang="fr-FR" dirty="0"/>
          </a:p>
        </p:txBody>
      </p:sp>
    </p:spTree>
    <p:extLst>
      <p:ext uri="{BB962C8B-B14F-4D97-AF65-F5344CB8AC3E}">
        <p14:creationId xmlns:p14="http://schemas.microsoft.com/office/powerpoint/2010/main" val="171735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pic>
        <p:nvPicPr>
          <p:cNvPr id="5" name="Image 4"/>
          <p:cNvPicPr>
            <a:picLocks noChangeAspect="1"/>
          </p:cNvPicPr>
          <p:nvPr/>
        </p:nvPicPr>
        <p:blipFill>
          <a:blip r:embed="rId3"/>
          <a:stretch>
            <a:fillRect/>
          </a:stretch>
        </p:blipFill>
        <p:spPr>
          <a:xfrm>
            <a:off x="703384" y="140015"/>
            <a:ext cx="10644553" cy="649216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434" y="5586047"/>
            <a:ext cx="737088" cy="73708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028" y="4848959"/>
            <a:ext cx="737088" cy="73708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24" y="5055709"/>
            <a:ext cx="2099825" cy="1483617"/>
          </a:xfrm>
          <a:prstGeom prst="rect">
            <a:avLst/>
          </a:prstGeom>
        </p:spPr>
      </p:pic>
      <p:sp>
        <p:nvSpPr>
          <p:cNvPr id="9" name="Rectangle 8"/>
          <p:cNvSpPr/>
          <p:nvPr/>
        </p:nvSpPr>
        <p:spPr>
          <a:xfrm>
            <a:off x="5047939" y="5586047"/>
            <a:ext cx="1925053" cy="840984"/>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8343900" y="4848959"/>
            <a:ext cx="1209675" cy="837466"/>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6"/>
          <a:stretch>
            <a:fillRect/>
          </a:stretch>
        </p:blipFill>
        <p:spPr>
          <a:xfrm>
            <a:off x="2095019" y="272750"/>
            <a:ext cx="8692586" cy="6493447"/>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234" y="3798666"/>
            <a:ext cx="753801" cy="753801"/>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5250" y="2502302"/>
            <a:ext cx="753801" cy="753801"/>
          </a:xfrm>
          <a:prstGeom prst="rect">
            <a:avLst/>
          </a:prstGeom>
        </p:spPr>
      </p:pic>
      <p:sp>
        <p:nvSpPr>
          <p:cNvPr id="20" name="Rectangle 19"/>
          <p:cNvSpPr/>
          <p:nvPr/>
        </p:nvSpPr>
        <p:spPr>
          <a:xfrm>
            <a:off x="3869051" y="2384385"/>
            <a:ext cx="701984" cy="216808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399" y="5652545"/>
            <a:ext cx="753801" cy="753801"/>
          </a:xfrm>
          <a:prstGeom prst="rect">
            <a:avLst/>
          </a:prstGeom>
        </p:spPr>
      </p:pic>
      <p:sp>
        <p:nvSpPr>
          <p:cNvPr id="21" name="Rectangle 20"/>
          <p:cNvSpPr/>
          <p:nvPr/>
        </p:nvSpPr>
        <p:spPr>
          <a:xfrm>
            <a:off x="5151700" y="2384385"/>
            <a:ext cx="1028700" cy="781291"/>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6820384" y="5023414"/>
            <a:ext cx="957803" cy="138293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151700" y="5023414"/>
            <a:ext cx="1028700" cy="138293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0422" y="3634451"/>
            <a:ext cx="1531729" cy="1082232"/>
          </a:xfrm>
          <a:prstGeom prst="rect">
            <a:avLst/>
          </a:prstGeom>
        </p:spPr>
      </p:pic>
      <p:sp>
        <p:nvSpPr>
          <p:cNvPr id="24" name="Rectangle 23"/>
          <p:cNvSpPr/>
          <p:nvPr/>
        </p:nvSpPr>
        <p:spPr>
          <a:xfrm>
            <a:off x="7419372" y="1794076"/>
            <a:ext cx="2095018" cy="856527"/>
          </a:xfrm>
          <a:prstGeom prst="rect">
            <a:avLst/>
          </a:prstGeom>
          <a:gradFill>
            <a:gsLst>
              <a:gs pos="10000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Sauter puis frapper vers le bas</a:t>
            </a:r>
          </a:p>
        </p:txBody>
      </p:sp>
      <p:pic>
        <p:nvPicPr>
          <p:cNvPr id="25" name="Image 24"/>
          <p:cNvPicPr>
            <a:picLocks noChangeAspect="1"/>
          </p:cNvPicPr>
          <p:nvPr/>
        </p:nvPicPr>
        <p:blipFill>
          <a:blip r:embed="rId8"/>
          <a:stretch>
            <a:fillRect/>
          </a:stretch>
        </p:blipFill>
        <p:spPr>
          <a:xfrm>
            <a:off x="631252" y="163971"/>
            <a:ext cx="10943432" cy="6582539"/>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9186" y="3528812"/>
            <a:ext cx="625928" cy="625928"/>
          </a:xfrm>
          <a:prstGeom prst="rect">
            <a:avLst/>
          </a:prstGeom>
        </p:spPr>
      </p:pic>
      <p:pic>
        <p:nvPicPr>
          <p:cNvPr id="27" name="Imag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7040" y="3455240"/>
            <a:ext cx="625928" cy="625928"/>
          </a:xfrm>
          <a:prstGeom prst="rect">
            <a:avLst/>
          </a:prstGeom>
        </p:spPr>
      </p:pic>
      <p:pic>
        <p:nvPicPr>
          <p:cNvPr id="28" name="Imag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0240" y="603183"/>
            <a:ext cx="625928" cy="625928"/>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0004" y="603183"/>
            <a:ext cx="625928" cy="625928"/>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076" y="5681369"/>
            <a:ext cx="625928" cy="625928"/>
          </a:xfrm>
          <a:prstGeom prst="rect">
            <a:avLst/>
          </a:prstGeom>
        </p:spPr>
      </p:pic>
      <p:sp>
        <p:nvSpPr>
          <p:cNvPr id="3" name="Rectangle 2"/>
          <p:cNvSpPr/>
          <p:nvPr/>
        </p:nvSpPr>
        <p:spPr>
          <a:xfrm>
            <a:off x="6018835" y="603183"/>
            <a:ext cx="1632031" cy="931326"/>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1967" y="5713366"/>
            <a:ext cx="625928" cy="625928"/>
          </a:xfrm>
          <a:prstGeom prst="rect">
            <a:avLst/>
          </a:prstGeom>
        </p:spPr>
      </p:pic>
      <p:sp>
        <p:nvSpPr>
          <p:cNvPr id="32" name="Rectangle 31"/>
          <p:cNvSpPr/>
          <p:nvPr/>
        </p:nvSpPr>
        <p:spPr>
          <a:xfrm>
            <a:off x="4383088" y="603182"/>
            <a:ext cx="1632031" cy="931327"/>
          </a:xfrm>
          <a:prstGeom prst="rect">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200" y="417490"/>
            <a:ext cx="1407810" cy="994678"/>
          </a:xfrm>
          <a:prstGeom prst="rect">
            <a:avLst/>
          </a:prstGeom>
        </p:spPr>
      </p:pic>
      <p:sp>
        <p:nvSpPr>
          <p:cNvPr id="4" name="Rectangle 3"/>
          <p:cNvSpPr/>
          <p:nvPr/>
        </p:nvSpPr>
        <p:spPr>
          <a:xfrm>
            <a:off x="7031421" y="5181600"/>
            <a:ext cx="777765"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420303" y="3760638"/>
            <a:ext cx="716769" cy="1273817"/>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8151967" y="4297157"/>
            <a:ext cx="1949107" cy="1008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c’est dangereux de sauter ici,</a:t>
            </a:r>
          </a:p>
          <a:p>
            <a:pPr algn="ctr"/>
            <a:r>
              <a:rPr lang="fr-FR" b="1" dirty="0">
                <a:solidFill>
                  <a:srgbClr val="FF0000"/>
                </a:solidFill>
              </a:rPr>
              <a:t>mieux vaut un </a:t>
            </a:r>
            <a:r>
              <a:rPr lang="fr-FR" b="1" dirty="0" err="1">
                <a:solidFill>
                  <a:srgbClr val="FF0000"/>
                </a:solidFill>
              </a:rPr>
              <a:t>Dash</a:t>
            </a:r>
            <a:endParaRPr lang="fr-FR" b="1" dirty="0">
              <a:solidFill>
                <a:srgbClr val="FF0000"/>
              </a:solidFill>
            </a:endParaRPr>
          </a:p>
        </p:txBody>
      </p:sp>
      <p:sp>
        <p:nvSpPr>
          <p:cNvPr id="13" name="Rectangle 12"/>
          <p:cNvSpPr/>
          <p:nvPr/>
        </p:nvSpPr>
        <p:spPr>
          <a:xfrm>
            <a:off x="7778687" y="1485384"/>
            <a:ext cx="2113244" cy="641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On peut effectuer un </a:t>
            </a:r>
            <a:r>
              <a:rPr lang="fr-FR" dirty="0" err="1">
                <a:solidFill>
                  <a:srgbClr val="FF0000"/>
                </a:solidFill>
              </a:rPr>
              <a:t>Dash</a:t>
            </a:r>
            <a:r>
              <a:rPr lang="fr-FR" dirty="0">
                <a:solidFill>
                  <a:srgbClr val="FF0000"/>
                </a:solidFill>
              </a:rPr>
              <a:t> dans cette situation</a:t>
            </a:r>
          </a:p>
        </p:txBody>
      </p:sp>
      <p:sp>
        <p:nvSpPr>
          <p:cNvPr id="14" name="Rectangle 13"/>
          <p:cNvSpPr/>
          <p:nvPr/>
        </p:nvSpPr>
        <p:spPr>
          <a:xfrm>
            <a:off x="8280200" y="3582809"/>
            <a:ext cx="1611731" cy="714347"/>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8435114" y="5713366"/>
            <a:ext cx="1875534" cy="792537"/>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977463" y="5681370"/>
            <a:ext cx="483476" cy="1518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977463" y="6231361"/>
            <a:ext cx="483476" cy="1518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903890" y="5391807"/>
            <a:ext cx="840827" cy="1114096"/>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250731" y="4550979"/>
            <a:ext cx="1471448" cy="630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Sortie de la case</a:t>
            </a:r>
          </a:p>
        </p:txBody>
      </p:sp>
      <p:pic>
        <p:nvPicPr>
          <p:cNvPr id="38" name="Image 37"/>
          <p:cNvPicPr>
            <a:picLocks noChangeAspect="1"/>
          </p:cNvPicPr>
          <p:nvPr/>
        </p:nvPicPr>
        <p:blipFill>
          <a:blip r:embed="rId9"/>
          <a:stretch>
            <a:fillRect/>
          </a:stretch>
        </p:blipFill>
        <p:spPr>
          <a:xfrm>
            <a:off x="1440873" y="574198"/>
            <a:ext cx="9320299" cy="5715766"/>
          </a:xfrm>
          <a:prstGeom prst="rect">
            <a:avLst/>
          </a:prstGeom>
        </p:spPr>
      </p:pic>
      <p:pic>
        <p:nvPicPr>
          <p:cNvPr id="39" name="Imag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1926" y="2670675"/>
            <a:ext cx="1343891" cy="949517"/>
          </a:xfrm>
          <a:prstGeom prst="rect">
            <a:avLst/>
          </a:prstGeom>
        </p:spPr>
      </p:pic>
      <p:pic>
        <p:nvPicPr>
          <p:cNvPr id="40" name="Imag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7146" y="2875511"/>
            <a:ext cx="744681" cy="744681"/>
          </a:xfrm>
          <a:prstGeom prst="rect">
            <a:avLst/>
          </a:prstGeom>
        </p:spPr>
      </p:pic>
      <p:pic>
        <p:nvPicPr>
          <p:cNvPr id="41" name="Imag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582" y="908166"/>
            <a:ext cx="744681" cy="744681"/>
          </a:xfrm>
          <a:prstGeom prst="rect">
            <a:avLst/>
          </a:prstGeom>
        </p:spPr>
      </p:pic>
      <p:sp>
        <p:nvSpPr>
          <p:cNvPr id="42" name="Rectangle 41"/>
          <p:cNvSpPr/>
          <p:nvPr/>
        </p:nvSpPr>
        <p:spPr>
          <a:xfrm>
            <a:off x="5805055" y="942109"/>
            <a:ext cx="2926772" cy="969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Il faut sacrifier parfois un peu de sang pour voir le niveau</a:t>
            </a:r>
          </a:p>
        </p:txBody>
      </p:sp>
      <p:sp>
        <p:nvSpPr>
          <p:cNvPr id="43" name="Rectangle 42"/>
          <p:cNvSpPr/>
          <p:nvPr/>
        </p:nvSpPr>
        <p:spPr>
          <a:xfrm>
            <a:off x="7412182" y="2670676"/>
            <a:ext cx="942109" cy="122245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4752109" y="1551709"/>
            <a:ext cx="734291" cy="146858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662545" y="734291"/>
            <a:ext cx="1052946" cy="1357745"/>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2410691" y="2670675"/>
            <a:ext cx="1274618" cy="949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La mort du PNJ ouvre une porte</a:t>
            </a:r>
          </a:p>
        </p:txBody>
      </p:sp>
      <p:pic>
        <p:nvPicPr>
          <p:cNvPr id="47" name="Image 46"/>
          <p:cNvPicPr>
            <a:picLocks noChangeAspect="1"/>
          </p:cNvPicPr>
          <p:nvPr/>
        </p:nvPicPr>
        <p:blipFill>
          <a:blip r:embed="rId10"/>
          <a:stretch>
            <a:fillRect/>
          </a:stretch>
        </p:blipFill>
        <p:spPr>
          <a:xfrm>
            <a:off x="2609339" y="990307"/>
            <a:ext cx="8746238" cy="5230384"/>
          </a:xfrm>
          <a:prstGeom prst="rect">
            <a:avLst/>
          </a:prstGeom>
        </p:spPr>
      </p:pic>
      <p:pic>
        <p:nvPicPr>
          <p:cNvPr id="48" name="Imag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339" y="2052697"/>
            <a:ext cx="1565564" cy="1106138"/>
          </a:xfrm>
          <a:prstGeom prst="rect">
            <a:avLst/>
          </a:prstGeom>
        </p:spPr>
      </p:pic>
      <p:sp>
        <p:nvSpPr>
          <p:cNvPr id="49" name="Ellipse 48"/>
          <p:cNvSpPr/>
          <p:nvPr/>
        </p:nvSpPr>
        <p:spPr>
          <a:xfrm>
            <a:off x="10432473" y="5209309"/>
            <a:ext cx="554182" cy="5264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Imag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6098" y="2372605"/>
            <a:ext cx="716955" cy="716955"/>
          </a:xfrm>
          <a:prstGeom prst="rect">
            <a:avLst/>
          </a:prstGeom>
        </p:spPr>
      </p:pic>
      <p:pic>
        <p:nvPicPr>
          <p:cNvPr id="51" name="Imag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680" y="2343156"/>
            <a:ext cx="716955" cy="716955"/>
          </a:xfrm>
          <a:prstGeom prst="rect">
            <a:avLst/>
          </a:prstGeom>
        </p:spPr>
      </p:pic>
      <p:pic>
        <p:nvPicPr>
          <p:cNvPr id="52" name="Imag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3606" y="2424544"/>
            <a:ext cx="716955" cy="716955"/>
          </a:xfrm>
          <a:prstGeom prst="rect">
            <a:avLst/>
          </a:prstGeom>
        </p:spPr>
      </p:pic>
      <p:pic>
        <p:nvPicPr>
          <p:cNvPr id="53" name="Imag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9154" y="1913667"/>
            <a:ext cx="716955" cy="716955"/>
          </a:xfrm>
          <a:prstGeom prst="rect">
            <a:avLst/>
          </a:prstGeom>
        </p:spPr>
      </p:pic>
      <p:pic>
        <p:nvPicPr>
          <p:cNvPr id="54" name="Imag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6721" y="1416645"/>
            <a:ext cx="716955" cy="716955"/>
          </a:xfrm>
          <a:prstGeom prst="rect">
            <a:avLst/>
          </a:prstGeom>
        </p:spPr>
      </p:pic>
      <p:pic>
        <p:nvPicPr>
          <p:cNvPr id="55" name="Imag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8013" y="1484013"/>
            <a:ext cx="716955" cy="716955"/>
          </a:xfrm>
          <a:prstGeom prst="rect">
            <a:avLst/>
          </a:prstGeom>
        </p:spPr>
      </p:pic>
      <p:pic>
        <p:nvPicPr>
          <p:cNvPr id="56" name="Imag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7289" y="2368639"/>
            <a:ext cx="716955" cy="716955"/>
          </a:xfrm>
          <a:prstGeom prst="rect">
            <a:avLst/>
          </a:prstGeom>
        </p:spPr>
      </p:pic>
      <p:sp>
        <p:nvSpPr>
          <p:cNvPr id="57" name="Rectangle 56"/>
          <p:cNvSpPr/>
          <p:nvPr/>
        </p:nvSpPr>
        <p:spPr>
          <a:xfrm>
            <a:off x="6365366" y="4331285"/>
            <a:ext cx="1948772" cy="125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Il faut remplir le bac de sang pour faire apparaitre la porte</a:t>
            </a:r>
          </a:p>
        </p:txBody>
      </p:sp>
      <p:sp>
        <p:nvSpPr>
          <p:cNvPr id="58" name="Rectangle 57"/>
          <p:cNvSpPr/>
          <p:nvPr/>
        </p:nvSpPr>
        <p:spPr>
          <a:xfrm>
            <a:off x="8672945" y="6858000"/>
            <a:ext cx="2424546" cy="2022764"/>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39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8998 0.00671 L -0.12448 0.00185 " pathEditMode="relative" rAng="0" ptsTypes="AA">
                                      <p:cBhvr>
                                        <p:cTn id="6" dur="2000" fill="hold"/>
                                        <p:tgtEl>
                                          <p:spTgt spid="7"/>
                                        </p:tgtEl>
                                        <p:attrNameLst>
                                          <p:attrName>ppt_x</p:attrName>
                                          <p:attrName>ppt_y</p:attrName>
                                        </p:attrNameLst>
                                      </p:cBhvr>
                                      <p:rCtr x="-10729" y="-255"/>
                                    </p:animMotion>
                                  </p:childTnLst>
                                </p:cTn>
                              </p:par>
                              <p:par>
                                <p:cTn id="7" presetID="42" presetClass="path" presetSubtype="0" accel="50000" decel="50000" fill="hold" nodeType="withEffect">
                                  <p:stCondLst>
                                    <p:cond delay="0"/>
                                  </p:stCondLst>
                                  <p:childTnLst>
                                    <p:animMotion origin="layout" path="M 0.08125 0.01365 L -0.0845 0.00879 " pathEditMode="relative" rAng="0" ptsTypes="AA">
                                      <p:cBhvr>
                                        <p:cTn id="8" dur="2000" fill="hold"/>
                                        <p:tgtEl>
                                          <p:spTgt spid="6"/>
                                        </p:tgtEl>
                                        <p:attrNameLst>
                                          <p:attrName>ppt_x</p:attrName>
                                          <p:attrName>ppt_y</p:attrName>
                                        </p:attrNameLst>
                                      </p:cBhvr>
                                      <p:rCtr x="-8294" y="-255"/>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2448 0.00185 L 0.08998 0.00671 " pathEditMode="relative" rAng="0" ptsTypes="AA">
                                      <p:cBhvr>
                                        <p:cTn id="12" dur="2000" fill="hold"/>
                                        <p:tgtEl>
                                          <p:spTgt spid="7"/>
                                        </p:tgtEl>
                                        <p:attrNameLst>
                                          <p:attrName>ppt_x</p:attrName>
                                          <p:attrName>ppt_y</p:attrName>
                                        </p:attrNameLst>
                                      </p:cBhvr>
                                      <p:rCtr x="10716" y="231"/>
                                    </p:animMotion>
                                  </p:childTnLst>
                                </p:cTn>
                              </p:par>
                              <p:par>
                                <p:cTn id="13" presetID="42" presetClass="path" presetSubtype="0" accel="50000" decel="50000" fill="hold" nodeType="withEffect">
                                  <p:stCondLst>
                                    <p:cond delay="0"/>
                                  </p:stCondLst>
                                  <p:childTnLst>
                                    <p:animMotion origin="layout" path="M -0.0845 0.00879 L 0.08125 0.01365 " pathEditMode="relative" rAng="0" ptsTypes="AA">
                                      <p:cBhvr>
                                        <p:cTn id="14" dur="2000" fill="hold"/>
                                        <p:tgtEl>
                                          <p:spTgt spid="6"/>
                                        </p:tgtEl>
                                        <p:attrNameLst>
                                          <p:attrName>ppt_x</p:attrName>
                                          <p:attrName>ppt_y</p:attrName>
                                        </p:attrNameLst>
                                      </p:cBhvr>
                                      <p:rCtr x="8281" y="231"/>
                                    </p:animMotion>
                                  </p:childTnLst>
                                </p:cTn>
                              </p:par>
                              <p:par>
                                <p:cTn id="15" presetID="42" presetClass="path" presetSubtype="0" accel="50000" decel="50000" fill="hold" nodeType="withEffect">
                                  <p:stCondLst>
                                    <p:cond delay="0"/>
                                  </p:stCondLst>
                                  <p:childTnLst>
                                    <p:animMotion origin="layout" path="M -3.125E-6 -3.7037E-7 L 0.21146 0.00185 " pathEditMode="relative" rAng="0" ptsTypes="AA">
                                      <p:cBhvr>
                                        <p:cTn id="16" dur="2000" fill="hold"/>
                                        <p:tgtEl>
                                          <p:spTgt spid="8"/>
                                        </p:tgtEl>
                                        <p:attrNameLst>
                                          <p:attrName>ppt_x</p:attrName>
                                          <p:attrName>ppt_y</p:attrName>
                                        </p:attrNameLst>
                                      </p:cBhvr>
                                      <p:rCtr x="10573" y="93"/>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8998 0.00671 L -0.12448 0.00185 " pathEditMode="relative" rAng="0" ptsTypes="AA">
                                      <p:cBhvr>
                                        <p:cTn id="27" dur="2000" fill="hold"/>
                                        <p:tgtEl>
                                          <p:spTgt spid="7"/>
                                        </p:tgtEl>
                                        <p:attrNameLst>
                                          <p:attrName>ppt_x</p:attrName>
                                          <p:attrName>ppt_y</p:attrName>
                                        </p:attrNameLst>
                                      </p:cBhvr>
                                      <p:rCtr x="-10664" y="-208"/>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21146 0.00185 L 0.27006 -0.21204 " pathEditMode="relative" rAng="0" ptsTypes="AA">
                                      <p:cBhvr>
                                        <p:cTn id="31" dur="2000" fill="hold"/>
                                        <p:tgtEl>
                                          <p:spTgt spid="8"/>
                                        </p:tgtEl>
                                        <p:attrNameLst>
                                          <p:attrName>ppt_x</p:attrName>
                                          <p:attrName>ppt_y</p:attrName>
                                        </p:attrNameLst>
                                      </p:cBhvr>
                                      <p:rCtr x="2930" y="-10694"/>
                                    </p:animMotion>
                                  </p:childTnLst>
                                </p:cTn>
                              </p:par>
                            </p:childTnLst>
                          </p:cTn>
                        </p:par>
                        <p:par>
                          <p:cTn id="32" fill="hold">
                            <p:stCondLst>
                              <p:cond delay="2000"/>
                            </p:stCondLst>
                            <p:childTnLst>
                              <p:par>
                                <p:cTn id="33" presetID="42" presetClass="path" presetSubtype="0" accel="50000" decel="50000" fill="hold" nodeType="afterEffect">
                                  <p:stCondLst>
                                    <p:cond delay="0"/>
                                  </p:stCondLst>
                                  <p:childTnLst>
                                    <p:animMotion origin="layout" path="M 0.27006 -0.21204 L 0.34258 -0.12731 " pathEditMode="relative" rAng="0" ptsTypes="AA">
                                      <p:cBhvr>
                                        <p:cTn id="34" dur="2000" fill="hold"/>
                                        <p:tgtEl>
                                          <p:spTgt spid="8"/>
                                        </p:tgtEl>
                                        <p:attrNameLst>
                                          <p:attrName>ppt_x</p:attrName>
                                          <p:attrName>ppt_y</p:attrName>
                                        </p:attrNameLst>
                                      </p:cBhvr>
                                      <p:rCtr x="3620" y="4236"/>
                                    </p:animMotion>
                                  </p:childTnLst>
                                </p:cTn>
                              </p:par>
                              <p:par>
                                <p:cTn id="35" presetID="42" presetClass="path" presetSubtype="0" accel="50000" decel="50000" fill="hold" nodeType="withEffect">
                                  <p:stCondLst>
                                    <p:cond delay="0"/>
                                  </p:stCondLst>
                                  <p:childTnLst>
                                    <p:animMotion origin="layout" path="M -0.12448 0.00185 L 0.08997 0.00672 " pathEditMode="relative" rAng="0" ptsTypes="AA">
                                      <p:cBhvr>
                                        <p:cTn id="36" dur="2000" fill="hold"/>
                                        <p:tgtEl>
                                          <p:spTgt spid="7"/>
                                        </p:tgtEl>
                                        <p:attrNameLst>
                                          <p:attrName>ppt_x</p:attrName>
                                          <p:attrName>ppt_y</p:attrName>
                                        </p:attrNameLst>
                                      </p:cBhvr>
                                      <p:rCtr x="10586" y="278"/>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34258 -0.12731 L 0.47383 -0.12176 " pathEditMode="relative" rAng="0" ptsTypes="AA">
                                      <p:cBhvr>
                                        <p:cTn id="40" dur="2000" fill="hold"/>
                                        <p:tgtEl>
                                          <p:spTgt spid="8"/>
                                        </p:tgtEl>
                                        <p:attrNameLst>
                                          <p:attrName>ppt_x</p:attrName>
                                          <p:attrName>ppt_y</p:attrName>
                                        </p:attrNameLst>
                                      </p:cBhvr>
                                      <p:rCtr x="6562" y="278"/>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47383 -0.12176 L 0.58868 -0.23009 " pathEditMode="relative" rAng="0" ptsTypes="AA">
                                      <p:cBhvr>
                                        <p:cTn id="50" dur="2000" fill="hold"/>
                                        <p:tgtEl>
                                          <p:spTgt spid="8"/>
                                        </p:tgtEl>
                                        <p:attrNameLst>
                                          <p:attrName>ppt_x</p:attrName>
                                          <p:attrName>ppt_y</p:attrName>
                                        </p:attrNameLst>
                                      </p:cBhvr>
                                      <p:rCtr x="5742" y="-5417"/>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58868 -0.23009 L 0.92305 -0.22593 " pathEditMode="relative" rAng="0" ptsTypes="AA">
                                      <p:cBhvr>
                                        <p:cTn id="54" dur="2000" fill="hold"/>
                                        <p:tgtEl>
                                          <p:spTgt spid="8"/>
                                        </p:tgtEl>
                                        <p:attrNameLst>
                                          <p:attrName>ppt_x</p:attrName>
                                          <p:attrName>ppt_y</p:attrName>
                                        </p:attrNameLst>
                                      </p:cBhvr>
                                      <p:rCtr x="16719" y="208"/>
                                    </p:animMotion>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par>
                                <p:cTn id="85" presetID="10"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2.29167E-6 3.7037E-6 L 0.07396 0.00046 " pathEditMode="relative" rAng="0" ptsTypes="AA">
                                      <p:cBhvr>
                                        <p:cTn id="99" dur="2000" fill="hold"/>
                                        <p:tgtEl>
                                          <p:spTgt spid="16"/>
                                        </p:tgtEl>
                                        <p:attrNameLst>
                                          <p:attrName>ppt_x</p:attrName>
                                          <p:attrName>ppt_y</p:attrName>
                                        </p:attrNameLst>
                                      </p:cBhvr>
                                      <p:rCtr x="3698" y="23"/>
                                    </p:animMotion>
                                  </p:childTnLst>
                                </p:cTn>
                              </p:par>
                              <p:par>
                                <p:cTn id="100" presetID="42" presetClass="path" presetSubtype="0" accel="50000" decel="50000" fill="hold" nodeType="withEffect">
                                  <p:stCondLst>
                                    <p:cond delay="0"/>
                                  </p:stCondLst>
                                  <p:childTnLst>
                                    <p:animMotion origin="layout" path="M 1.875E-6 4.07407E-6 L 0.12474 0.00231 " pathEditMode="relative" rAng="0" ptsTypes="AA">
                                      <p:cBhvr>
                                        <p:cTn id="101" dur="2000" fill="hold"/>
                                        <p:tgtEl>
                                          <p:spTgt spid="17"/>
                                        </p:tgtEl>
                                        <p:attrNameLst>
                                          <p:attrName>ppt_x</p:attrName>
                                          <p:attrName>ppt_y</p:attrName>
                                        </p:attrNameLst>
                                      </p:cBhvr>
                                      <p:rCtr x="6237" y="116"/>
                                    </p:animMotion>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0.07396 0.00046 L 0.07396 -0.26111 " pathEditMode="relative" rAng="0" ptsTypes="AA">
                                      <p:cBhvr>
                                        <p:cTn id="113" dur="2000" fill="hold"/>
                                        <p:tgtEl>
                                          <p:spTgt spid="16"/>
                                        </p:tgtEl>
                                        <p:attrNameLst>
                                          <p:attrName>ppt_x</p:attrName>
                                          <p:attrName>ppt_y</p:attrName>
                                        </p:attrNameLst>
                                      </p:cBhvr>
                                      <p:rCtr x="0" y="-13079"/>
                                    </p:animMotion>
                                  </p:childTnLst>
                                </p:cTn>
                              </p:par>
                            </p:childTnLst>
                          </p:cTn>
                        </p:par>
                        <p:par>
                          <p:cTn id="114" fill="hold">
                            <p:stCondLst>
                              <p:cond delay="2000"/>
                            </p:stCondLst>
                            <p:childTnLst>
                              <p:par>
                                <p:cTn id="115" presetID="42" presetClass="path" presetSubtype="0" accel="50000" decel="50000" fill="hold" nodeType="afterEffect">
                                  <p:stCondLst>
                                    <p:cond delay="0"/>
                                  </p:stCondLst>
                                  <p:childTnLst>
                                    <p:animMotion origin="layout" path="M 0.07396 -0.26111 L 0.06276 -0.18912 " pathEditMode="relative" rAng="0" ptsTypes="AA">
                                      <p:cBhvr>
                                        <p:cTn id="116" dur="1000" fill="hold"/>
                                        <p:tgtEl>
                                          <p:spTgt spid="16"/>
                                        </p:tgtEl>
                                        <p:attrNameLst>
                                          <p:attrName>ppt_x</p:attrName>
                                          <p:attrName>ppt_y</p:attrName>
                                        </p:attrNameLst>
                                      </p:cBhvr>
                                      <p:rCtr x="78" y="3611"/>
                                    </p:animMotion>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nodeType="clickEffect">
                                  <p:stCondLst>
                                    <p:cond delay="0"/>
                                  </p:stCondLst>
                                  <p:childTnLst>
                                    <p:animMotion origin="layout" path="M 0.06276 -0.18912 L 0.1513 -0.19028 " pathEditMode="relative" rAng="0" ptsTypes="AA">
                                      <p:cBhvr>
                                        <p:cTn id="120" dur="2000" fill="hold"/>
                                        <p:tgtEl>
                                          <p:spTgt spid="16"/>
                                        </p:tgtEl>
                                        <p:attrNameLst>
                                          <p:attrName>ppt_x</p:attrName>
                                          <p:attrName>ppt_y</p:attrName>
                                        </p:attrNameLst>
                                      </p:cBhvr>
                                      <p:rCtr x="4427" y="-69"/>
                                    </p:animMotion>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17"/>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2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1875 -0.18681 L 0.31094 -0.26111 " pathEditMode="relative" rAng="0" ptsTypes="AA">
                                      <p:cBhvr>
                                        <p:cTn id="134" dur="2000" fill="hold"/>
                                        <p:tgtEl>
                                          <p:spTgt spid="16"/>
                                        </p:tgtEl>
                                        <p:attrNameLst>
                                          <p:attrName>ppt_x</p:attrName>
                                          <p:attrName>ppt_y</p:attrName>
                                        </p:attrNameLst>
                                      </p:cBhvr>
                                      <p:rCtr x="6172" y="-3727"/>
                                    </p:animMotion>
                                  </p:childTnLst>
                                </p:cTn>
                              </p:par>
                            </p:childTnLst>
                          </p:cTn>
                        </p:par>
                        <p:par>
                          <p:cTn id="135" fill="hold">
                            <p:stCondLst>
                              <p:cond delay="2000"/>
                            </p:stCondLst>
                            <p:childTnLst>
                              <p:par>
                                <p:cTn id="136" presetID="42" presetClass="path" presetSubtype="0" accel="50000" decel="50000" fill="hold" nodeType="afterEffect">
                                  <p:stCondLst>
                                    <p:cond delay="0"/>
                                  </p:stCondLst>
                                  <p:childTnLst>
                                    <p:animMotion origin="layout" path="M 0.31094 -0.26111 L 0.31562 0.2537 " pathEditMode="relative" rAng="0" ptsTypes="AA">
                                      <p:cBhvr>
                                        <p:cTn id="137" dur="500" fill="hold"/>
                                        <p:tgtEl>
                                          <p:spTgt spid="16"/>
                                        </p:tgtEl>
                                        <p:attrNameLst>
                                          <p:attrName>ppt_x</p:attrName>
                                          <p:attrName>ppt_y</p:attrName>
                                        </p:attrNameLst>
                                      </p:cBhvr>
                                      <p:rCtr x="234" y="25741"/>
                                    </p:animMotion>
                                  </p:childTnLst>
                                </p:cTn>
                              </p:par>
                            </p:childTnLst>
                          </p:cTn>
                        </p:par>
                        <p:par>
                          <p:cTn id="138" fill="hold">
                            <p:stCondLst>
                              <p:cond delay="2500"/>
                            </p:stCondLst>
                            <p:childTnLst>
                              <p:par>
                                <p:cTn id="139" presetID="1" presetClass="exit" presetSubtype="0" fill="hold" nodeType="afterEffect">
                                  <p:stCondLst>
                                    <p:cond delay="0"/>
                                  </p:stCondLst>
                                  <p:childTnLst>
                                    <p:set>
                                      <p:cBhvr>
                                        <p:cTn id="140" dur="1" fill="hold">
                                          <p:stCondLst>
                                            <p:cond delay="0"/>
                                          </p:stCondLst>
                                        </p:cTn>
                                        <p:tgtEl>
                                          <p:spTgt spid="19"/>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42" presetClass="path" presetSubtype="0" accel="50000" decel="50000" fill="hold" nodeType="clickEffect">
                                  <p:stCondLst>
                                    <p:cond delay="0"/>
                                  </p:stCondLst>
                                  <p:childTnLst>
                                    <p:animMotion origin="layout" path="M 0.31562 0.2537 L 0.44674 0.26041 " pathEditMode="relative" rAng="0" ptsTypes="AA">
                                      <p:cBhvr>
                                        <p:cTn id="148" dur="2000" fill="hold"/>
                                        <p:tgtEl>
                                          <p:spTgt spid="16"/>
                                        </p:tgtEl>
                                        <p:attrNameLst>
                                          <p:attrName>ppt_x</p:attrName>
                                          <p:attrName>ppt_y</p:attrName>
                                        </p:attrNameLst>
                                      </p:cBhvr>
                                      <p:rCtr x="6549" y="324"/>
                                    </p:animMotion>
                                  </p:childTnLst>
                                </p:cTn>
                              </p:par>
                            </p:childTnLst>
                          </p:cTn>
                        </p:par>
                      </p:childTnLst>
                    </p:cTn>
                  </p:par>
                  <p:par>
                    <p:cTn id="149" fill="hold">
                      <p:stCondLst>
                        <p:cond delay="indefinite"/>
                      </p:stCondLst>
                      <p:childTnLst>
                        <p:par>
                          <p:cTn id="150" fill="hold">
                            <p:stCondLst>
                              <p:cond delay="0"/>
                            </p:stCondLst>
                            <p:childTnLst>
                              <p:par>
                                <p:cTn id="151" presetID="42" presetClass="path" presetSubtype="0" accel="50000" decel="50000" fill="hold" nodeType="clickEffect">
                                  <p:stCondLst>
                                    <p:cond delay="0"/>
                                  </p:stCondLst>
                                  <p:childTnLst>
                                    <p:animMotion origin="layout" path="M 0.44674 0.26041 L 0.44857 0.47986 " pathEditMode="relative" rAng="0" ptsTypes="AA">
                                      <p:cBhvr>
                                        <p:cTn id="152" dur="2000" fill="hold"/>
                                        <p:tgtEl>
                                          <p:spTgt spid="16"/>
                                        </p:tgtEl>
                                        <p:attrNameLst>
                                          <p:attrName>ppt_x</p:attrName>
                                          <p:attrName>ppt_y</p:attrName>
                                        </p:attrNameLst>
                                      </p:cBhvr>
                                      <p:rCtr x="91" y="10972"/>
                                    </p:animMotion>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5"/>
                                        </p:tgtEl>
                                      </p:cBhvr>
                                    </p:animEffect>
                                    <p:set>
                                      <p:cBhvr>
                                        <p:cTn id="157" dur="1" fill="hold">
                                          <p:stCondLst>
                                            <p:cond delay="499"/>
                                          </p:stCondLst>
                                        </p:cTn>
                                        <p:tgtEl>
                                          <p:spTgt spid="15"/>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9"/>
                                        </p:tgtEl>
                                      </p:cBhvr>
                                    </p:animEffect>
                                    <p:set>
                                      <p:cBhvr>
                                        <p:cTn id="166" dur="1" fill="hold">
                                          <p:stCondLst>
                                            <p:cond delay="499"/>
                                          </p:stCondLst>
                                        </p:cTn>
                                        <p:tgtEl>
                                          <p:spTgt spid="19"/>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6"/>
                                        </p:tgtEl>
                                      </p:cBhvr>
                                    </p:animEffect>
                                    <p:set>
                                      <p:cBhvr>
                                        <p:cTn id="169" dur="1" fill="hold">
                                          <p:stCondLst>
                                            <p:cond delay="499"/>
                                          </p:stCondLst>
                                        </p:cTn>
                                        <p:tgtEl>
                                          <p:spTgt spid="1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0"/>
                                        </p:tgtEl>
                                      </p:cBhvr>
                                    </p:animEffect>
                                    <p:set>
                                      <p:cBhvr>
                                        <p:cTn id="172" dur="1" fill="hold">
                                          <p:stCondLst>
                                            <p:cond delay="499"/>
                                          </p:stCondLst>
                                        </p:cTn>
                                        <p:tgtEl>
                                          <p:spTgt spid="20"/>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1"/>
                                        </p:tgtEl>
                                      </p:cBhvr>
                                    </p:animEffect>
                                    <p:set>
                                      <p:cBhvr>
                                        <p:cTn id="175" dur="1" fill="hold">
                                          <p:stCondLst>
                                            <p:cond delay="499"/>
                                          </p:stCondLst>
                                        </p:cTn>
                                        <p:tgtEl>
                                          <p:spTgt spid="21"/>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2"/>
                                        </p:tgtEl>
                                      </p:cBhvr>
                                    </p:animEffect>
                                    <p:set>
                                      <p:cBhvr>
                                        <p:cTn id="178" dur="1" fill="hold">
                                          <p:stCondLst>
                                            <p:cond delay="499"/>
                                          </p:stCondLst>
                                        </p:cTn>
                                        <p:tgtEl>
                                          <p:spTgt spid="22"/>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3"/>
                                        </p:tgtEl>
                                      </p:cBhvr>
                                    </p:animEffect>
                                    <p:set>
                                      <p:cBhvr>
                                        <p:cTn id="181" dur="1" fill="hold">
                                          <p:stCondLst>
                                            <p:cond delay="499"/>
                                          </p:stCondLst>
                                        </p:cTn>
                                        <p:tgtEl>
                                          <p:spTgt spid="23"/>
                                        </p:tgtEl>
                                        <p:attrNameLst>
                                          <p:attrName>style.visibility</p:attrName>
                                        </p:attrNameLst>
                                      </p:cBhvr>
                                      <p:to>
                                        <p:strVal val="hidden"/>
                                      </p:to>
                                    </p:set>
                                  </p:childTnLst>
                                </p:cTn>
                              </p:par>
                              <p:par>
                                <p:cTn id="182" presetID="42" presetClass="exit" presetSubtype="0" fill="hold" grpId="1" nodeType="withEffect">
                                  <p:stCondLst>
                                    <p:cond delay="0"/>
                                  </p:stCondLst>
                                  <p:childTnLst>
                                    <p:animEffect transition="out" filter="fade">
                                      <p:cBhvr>
                                        <p:cTn id="183" dur="1000"/>
                                        <p:tgtEl>
                                          <p:spTgt spid="24"/>
                                        </p:tgtEl>
                                      </p:cBhvr>
                                    </p:animEffect>
                                    <p:anim calcmode="lin" valueType="num">
                                      <p:cBhvr>
                                        <p:cTn id="184" dur="1000"/>
                                        <p:tgtEl>
                                          <p:spTgt spid="24"/>
                                        </p:tgtEl>
                                        <p:attrNameLst>
                                          <p:attrName>ppt_x</p:attrName>
                                        </p:attrNameLst>
                                      </p:cBhvr>
                                      <p:tavLst>
                                        <p:tav tm="0">
                                          <p:val>
                                            <p:strVal val="ppt_x"/>
                                          </p:val>
                                        </p:tav>
                                        <p:tav tm="100000">
                                          <p:val>
                                            <p:strVal val="ppt_x"/>
                                          </p:val>
                                        </p:tav>
                                      </p:tavLst>
                                    </p:anim>
                                    <p:anim calcmode="lin" valueType="num">
                                      <p:cBhvr>
                                        <p:cTn id="185" dur="1000"/>
                                        <p:tgtEl>
                                          <p:spTgt spid="24"/>
                                        </p:tgtEl>
                                        <p:attrNameLst>
                                          <p:attrName>ppt_y</p:attrName>
                                        </p:attrNameLst>
                                      </p:cBhvr>
                                      <p:tavLst>
                                        <p:tav tm="0">
                                          <p:val>
                                            <p:strVal val="ppt_y"/>
                                          </p:val>
                                        </p:tav>
                                        <p:tav tm="100000">
                                          <p:val>
                                            <p:strVal val="ppt_y+.1"/>
                                          </p:val>
                                        </p:tav>
                                      </p:tavLst>
                                    </p:anim>
                                    <p:set>
                                      <p:cBhvr>
                                        <p:cTn id="186" dur="1" fill="hold">
                                          <p:stCondLst>
                                            <p:cond delay="999"/>
                                          </p:stCondLst>
                                        </p:cTn>
                                        <p:tgtEl>
                                          <p:spTgt spid="2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nodeType="clickEffect">
                                  <p:stCondLst>
                                    <p:cond delay="0"/>
                                  </p:stCondLst>
                                  <p:childTnLst>
                                    <p:set>
                                      <p:cBhvr>
                                        <p:cTn id="190" dur="1" fill="hold">
                                          <p:stCondLst>
                                            <p:cond delay="0"/>
                                          </p:stCondLst>
                                        </p:cTn>
                                        <p:tgtEl>
                                          <p:spTgt spid="25"/>
                                        </p:tgtEl>
                                        <p:attrNameLst>
                                          <p:attrName>style.visibility</p:attrName>
                                        </p:attrNameLst>
                                      </p:cBhvr>
                                      <p:to>
                                        <p:strVal val="visible"/>
                                      </p:to>
                                    </p:set>
                                    <p:animEffect transition="in" filter="fade">
                                      <p:cBhvr>
                                        <p:cTn id="191" dur="1000"/>
                                        <p:tgtEl>
                                          <p:spTgt spid="25"/>
                                        </p:tgtEl>
                                      </p:cBhvr>
                                    </p:animEffect>
                                    <p:anim calcmode="lin" valueType="num">
                                      <p:cBhvr>
                                        <p:cTn id="192" dur="1000" fill="hold"/>
                                        <p:tgtEl>
                                          <p:spTgt spid="25"/>
                                        </p:tgtEl>
                                        <p:attrNameLst>
                                          <p:attrName>ppt_x</p:attrName>
                                        </p:attrNameLst>
                                      </p:cBhvr>
                                      <p:tavLst>
                                        <p:tav tm="0">
                                          <p:val>
                                            <p:strVal val="#ppt_x"/>
                                          </p:val>
                                        </p:tav>
                                        <p:tav tm="100000">
                                          <p:val>
                                            <p:strVal val="#ppt_x"/>
                                          </p:val>
                                        </p:tav>
                                      </p:tavLst>
                                    </p:anim>
                                    <p:anim calcmode="lin" valueType="num">
                                      <p:cBhvr>
                                        <p:cTn id="19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29"/>
                                        </p:tgtEl>
                                        <p:attrNameLst>
                                          <p:attrName>style.visibility</p:attrName>
                                        </p:attrNameLst>
                                      </p:cBhvr>
                                      <p:to>
                                        <p:strVal val="visible"/>
                                      </p:to>
                                    </p:set>
                                    <p:animEffect transition="in" filter="fade">
                                      <p:cBhvr>
                                        <p:cTn id="198" dur="500"/>
                                        <p:tgtEl>
                                          <p:spTgt spid="29"/>
                                        </p:tgtEl>
                                      </p:cBhvr>
                                    </p:animEffect>
                                  </p:childTnLst>
                                </p:cTn>
                              </p:par>
                              <p:par>
                                <p:cTn id="199" presetID="10" presetClass="entr" presetSubtype="0" fill="hold" nodeType="withEffect">
                                  <p:stCondLst>
                                    <p:cond delay="0"/>
                                  </p:stCondLst>
                                  <p:childTnLst>
                                    <p:set>
                                      <p:cBhvr>
                                        <p:cTn id="200" dur="1" fill="hold">
                                          <p:stCondLst>
                                            <p:cond delay="0"/>
                                          </p:stCondLst>
                                        </p:cTn>
                                        <p:tgtEl>
                                          <p:spTgt spid="28"/>
                                        </p:tgtEl>
                                        <p:attrNameLst>
                                          <p:attrName>style.visibility</p:attrName>
                                        </p:attrNameLst>
                                      </p:cBhvr>
                                      <p:to>
                                        <p:strVal val="visible"/>
                                      </p:to>
                                    </p:set>
                                    <p:animEffect transition="in" filter="fade">
                                      <p:cBhvr>
                                        <p:cTn id="201" dur="500"/>
                                        <p:tgtEl>
                                          <p:spTgt spid="28"/>
                                        </p:tgtEl>
                                      </p:cBhvr>
                                    </p:animEffect>
                                  </p:childTnLst>
                                </p:cTn>
                              </p:par>
                              <p:par>
                                <p:cTn id="202" presetID="10" presetClass="entr" presetSubtype="0" fill="hold" nodeType="withEffect">
                                  <p:stCondLst>
                                    <p:cond delay="0"/>
                                  </p:stCondLst>
                                  <p:childTnLst>
                                    <p:set>
                                      <p:cBhvr>
                                        <p:cTn id="203" dur="1" fill="hold">
                                          <p:stCondLst>
                                            <p:cond delay="0"/>
                                          </p:stCondLst>
                                        </p:cTn>
                                        <p:tgtEl>
                                          <p:spTgt spid="27"/>
                                        </p:tgtEl>
                                        <p:attrNameLst>
                                          <p:attrName>style.visibility</p:attrName>
                                        </p:attrNameLst>
                                      </p:cBhvr>
                                      <p:to>
                                        <p:strVal val="visible"/>
                                      </p:to>
                                    </p:set>
                                    <p:animEffect transition="in" filter="fade">
                                      <p:cBhvr>
                                        <p:cTn id="204" dur="500"/>
                                        <p:tgtEl>
                                          <p:spTgt spid="27"/>
                                        </p:tgtEl>
                                      </p:cBhvr>
                                    </p:animEffect>
                                  </p:childTnLst>
                                </p:cTn>
                              </p:par>
                              <p:par>
                                <p:cTn id="205" presetID="10" presetClass="entr" presetSubtype="0" fill="hold" nodeType="with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500"/>
                                        <p:tgtEl>
                                          <p:spTgt spid="26"/>
                                        </p:tgtEl>
                                      </p:cBhvr>
                                    </p:animEffect>
                                  </p:childTnLst>
                                </p:cTn>
                              </p:par>
                              <p:par>
                                <p:cTn id="208" presetID="10" presetClass="entr" presetSubtype="0" fill="hold" nodeType="withEffect">
                                  <p:stCondLst>
                                    <p:cond delay="0"/>
                                  </p:stCondLst>
                                  <p:childTnLst>
                                    <p:set>
                                      <p:cBhvr>
                                        <p:cTn id="209" dur="1" fill="hold">
                                          <p:stCondLst>
                                            <p:cond delay="0"/>
                                          </p:stCondLst>
                                        </p:cTn>
                                        <p:tgtEl>
                                          <p:spTgt spid="31"/>
                                        </p:tgtEl>
                                        <p:attrNameLst>
                                          <p:attrName>style.visibility</p:attrName>
                                        </p:attrNameLst>
                                      </p:cBhvr>
                                      <p:to>
                                        <p:strVal val="visible"/>
                                      </p:to>
                                    </p:set>
                                    <p:animEffect transition="in" filter="fade">
                                      <p:cBhvr>
                                        <p:cTn id="210" dur="500"/>
                                        <p:tgtEl>
                                          <p:spTgt spid="31"/>
                                        </p:tgtEl>
                                      </p:cBhvr>
                                    </p:animEffect>
                                  </p:childTnLst>
                                </p:cTn>
                              </p:par>
                              <p:par>
                                <p:cTn id="211" presetID="10" presetClass="entr" presetSubtype="0" fill="hold" nodeType="withEffect">
                                  <p:stCondLst>
                                    <p:cond delay="0"/>
                                  </p:stCondLst>
                                  <p:childTnLst>
                                    <p:set>
                                      <p:cBhvr>
                                        <p:cTn id="212" dur="1" fill="hold">
                                          <p:stCondLst>
                                            <p:cond delay="0"/>
                                          </p:stCondLst>
                                        </p:cTn>
                                        <p:tgtEl>
                                          <p:spTgt spid="30"/>
                                        </p:tgtEl>
                                        <p:attrNameLst>
                                          <p:attrName>style.visibility</p:attrName>
                                        </p:attrNameLst>
                                      </p:cBhvr>
                                      <p:to>
                                        <p:strVal val="visible"/>
                                      </p:to>
                                    </p:set>
                                    <p:animEffect transition="in" filter="fade">
                                      <p:cBhvr>
                                        <p:cTn id="213" dur="500"/>
                                        <p:tgtEl>
                                          <p:spTgt spid="30"/>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4"/>
                                        </p:tgtEl>
                                        <p:attrNameLst>
                                          <p:attrName>style.visibility</p:attrName>
                                        </p:attrNameLst>
                                      </p:cBhvr>
                                      <p:to>
                                        <p:strVal val="visible"/>
                                      </p:to>
                                    </p:set>
                                    <p:animEffect transition="in" filter="fade">
                                      <p:cBhvr>
                                        <p:cTn id="216" dur="500"/>
                                        <p:tgtEl>
                                          <p:spTgt spid="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500"/>
                                        <p:tgtEl>
                                          <p:spTgt spid="13"/>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2"/>
                                        </p:tgtEl>
                                        <p:attrNameLst>
                                          <p:attrName>style.visibility</p:attrName>
                                        </p:attrNameLst>
                                      </p:cBhvr>
                                      <p:to>
                                        <p:strVal val="visible"/>
                                      </p:to>
                                    </p:set>
                                    <p:animEffect transition="in" filter="fade">
                                      <p:cBhvr>
                                        <p:cTn id="224" dur="500"/>
                                        <p:tgtEl>
                                          <p:spTgt spid="2"/>
                                        </p:tgtEl>
                                      </p:cBhvr>
                                    </p:animEffect>
                                  </p:childTnLst>
                                </p:cTn>
                              </p:par>
                            </p:childTnLst>
                          </p:cTn>
                        </p:par>
                      </p:childTnLst>
                    </p:cTn>
                  </p:par>
                  <p:par>
                    <p:cTn id="225" fill="hold">
                      <p:stCondLst>
                        <p:cond delay="indefinite"/>
                      </p:stCondLst>
                      <p:childTnLst>
                        <p:par>
                          <p:cTn id="226" fill="hold">
                            <p:stCondLst>
                              <p:cond delay="0"/>
                            </p:stCondLst>
                            <p:childTnLst>
                              <p:par>
                                <p:cTn id="227" presetID="42" presetClass="path" presetSubtype="0" accel="50000" decel="50000" fill="hold" nodeType="clickEffect">
                                  <p:stCondLst>
                                    <p:cond delay="0"/>
                                  </p:stCondLst>
                                  <p:childTnLst>
                                    <p:animMotion origin="layout" path="M -8.33333E-7 -4.81481E-6 L 0.13177 0.00139 " pathEditMode="relative" rAng="0" ptsTypes="AA">
                                      <p:cBhvr>
                                        <p:cTn id="228" dur="2000" fill="hold"/>
                                        <p:tgtEl>
                                          <p:spTgt spid="29"/>
                                        </p:tgtEl>
                                        <p:attrNameLst>
                                          <p:attrName>ppt_x</p:attrName>
                                          <p:attrName>ppt_y</p:attrName>
                                        </p:attrNameLst>
                                      </p:cBhvr>
                                      <p:rCtr x="6589" y="69"/>
                                    </p:animMotion>
                                  </p:childTnLst>
                                </p:cTn>
                              </p:par>
                              <p:par>
                                <p:cTn id="229" presetID="42" presetClass="path" presetSubtype="0" accel="50000" decel="50000" fill="hold" nodeType="withEffect">
                                  <p:stCondLst>
                                    <p:cond delay="0"/>
                                  </p:stCondLst>
                                  <p:childTnLst>
                                    <p:animMotion origin="layout" path="M 2.08333E-7 -4.81481E-6 L 0.11315 -3.33333E-6 " pathEditMode="relative" rAng="0" ptsTypes="AA">
                                      <p:cBhvr>
                                        <p:cTn id="230" dur="2000" fill="hold"/>
                                        <p:tgtEl>
                                          <p:spTgt spid="28"/>
                                        </p:tgtEl>
                                        <p:attrNameLst>
                                          <p:attrName>ppt_x</p:attrName>
                                          <p:attrName>ppt_y</p:attrName>
                                        </p:attrNameLst>
                                      </p:cBhvr>
                                      <p:rCtr x="6445" y="-23"/>
                                    </p:animMotion>
                                  </p:childTnLst>
                                </p:cTn>
                              </p:par>
                            </p:childTnLst>
                          </p:cTn>
                        </p:par>
                      </p:childTnLst>
                    </p:cTn>
                  </p:par>
                  <p:par>
                    <p:cTn id="231" fill="hold">
                      <p:stCondLst>
                        <p:cond delay="indefinite"/>
                      </p:stCondLst>
                      <p:childTnLst>
                        <p:par>
                          <p:cTn id="232" fill="hold">
                            <p:stCondLst>
                              <p:cond delay="0"/>
                            </p:stCondLst>
                            <p:childTnLst>
                              <p:par>
                                <p:cTn id="233" presetID="42" presetClass="path" presetSubtype="0" accel="50000" decel="50000" fill="hold" nodeType="clickEffect">
                                  <p:stCondLst>
                                    <p:cond delay="0"/>
                                  </p:stCondLst>
                                  <p:childTnLst>
                                    <p:animMotion origin="layout" path="M 1.04167E-6 -3.33333E-6 L -0.34948 0.00023 " pathEditMode="relative" rAng="0" ptsTypes="AA">
                                      <p:cBhvr>
                                        <p:cTn id="234" dur="1000" fill="hold"/>
                                        <p:tgtEl>
                                          <p:spTgt spid="2"/>
                                        </p:tgtEl>
                                        <p:attrNameLst>
                                          <p:attrName>ppt_x</p:attrName>
                                          <p:attrName>ppt_y</p:attrName>
                                        </p:attrNameLst>
                                      </p:cBhvr>
                                      <p:rCtr x="-18763" y="0"/>
                                    </p:animMotion>
                                  </p:childTnLst>
                                </p:cTn>
                              </p:par>
                            </p:childTnLst>
                          </p:cTn>
                        </p:par>
                        <p:par>
                          <p:cTn id="235" fill="hold">
                            <p:stCondLst>
                              <p:cond delay="1000"/>
                            </p:stCondLst>
                            <p:childTnLst>
                              <p:par>
                                <p:cTn id="236" presetID="1" presetClass="exit" presetSubtype="0" fill="hold" nodeType="afterEffect">
                                  <p:stCondLst>
                                    <p:cond delay="0"/>
                                  </p:stCondLst>
                                  <p:childTnLst>
                                    <p:set>
                                      <p:cBhvr>
                                        <p:cTn id="237" dur="1" fill="hold">
                                          <p:stCondLst>
                                            <p:cond delay="0"/>
                                          </p:stCondLst>
                                        </p:cTn>
                                        <p:tgtEl>
                                          <p:spTgt spid="29"/>
                                        </p:tgtEl>
                                        <p:attrNameLst>
                                          <p:attrName>style.visibility</p:attrName>
                                        </p:attrNameLst>
                                      </p:cBhvr>
                                      <p:to>
                                        <p:strVal val="hidden"/>
                                      </p:to>
                                    </p:set>
                                  </p:childTnLst>
                                </p:cTn>
                              </p:par>
                            </p:childTnLst>
                          </p:cTn>
                        </p:par>
                        <p:par>
                          <p:cTn id="238" fill="hold">
                            <p:stCondLst>
                              <p:cond delay="1000"/>
                            </p:stCondLst>
                            <p:childTnLst>
                              <p:par>
                                <p:cTn id="239" presetID="1" presetClass="exit" presetSubtype="0" fill="hold" nodeType="afterEffect">
                                  <p:stCondLst>
                                    <p:cond delay="0"/>
                                  </p:stCondLst>
                                  <p:childTnLst>
                                    <p:set>
                                      <p:cBhvr>
                                        <p:cTn id="240" dur="1" fill="hold">
                                          <p:stCondLst>
                                            <p:cond delay="0"/>
                                          </p:stCondLst>
                                        </p:cTn>
                                        <p:tgtEl>
                                          <p:spTgt spid="28"/>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3"/>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32"/>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50" presetClass="path" presetSubtype="0" accel="50000" decel="50000" fill="hold" nodeType="clickEffect">
                                  <p:stCondLst>
                                    <p:cond delay="0"/>
                                  </p:stCondLst>
                                  <p:childTnLst>
                                    <p:animMotion origin="layout" path="M -0.34948 0.00023 L -0.43151 0.00023 C -0.46823 0.00023 -0.51354 0.07824 -0.51354 0.14167 L -0.51354 0.28357 " pathEditMode="relative" rAng="0" ptsTypes="AAAA">
                                      <p:cBhvr>
                                        <p:cTn id="250" dur="2000" fill="hold"/>
                                        <p:tgtEl>
                                          <p:spTgt spid="2"/>
                                        </p:tgtEl>
                                        <p:attrNameLst>
                                          <p:attrName>ppt_x</p:attrName>
                                          <p:attrName>ppt_y</p:attrName>
                                        </p:attrNameLst>
                                      </p:cBhvr>
                                      <p:rCtr x="-8203" y="14167"/>
                                    </p:animMotion>
                                  </p:childTnLst>
                                </p:cTn>
                              </p:par>
                            </p:childTnLst>
                          </p:cTn>
                        </p:par>
                      </p:childTnLst>
                    </p:cTn>
                  </p:par>
                  <p:par>
                    <p:cTn id="251" fill="hold">
                      <p:stCondLst>
                        <p:cond delay="indefinite"/>
                      </p:stCondLst>
                      <p:childTnLst>
                        <p:par>
                          <p:cTn id="252" fill="hold">
                            <p:stCondLst>
                              <p:cond delay="0"/>
                            </p:stCondLst>
                            <p:childTnLst>
                              <p:par>
                                <p:cTn id="253" presetID="50" presetClass="path" presetSubtype="0" accel="50000" decel="50000" fill="hold" nodeType="clickEffect">
                                  <p:stCondLst>
                                    <p:cond delay="0"/>
                                  </p:stCondLst>
                                  <p:childTnLst>
                                    <p:animMotion origin="layout" path="M -0.51354 0.28357 L -0.43555 0.28357 C -0.40065 0.28357 -0.35755 0.31922 -0.35755 0.34861 L -0.35755 0.41227 " pathEditMode="relative" rAng="0" ptsTypes="AAAA">
                                      <p:cBhvr>
                                        <p:cTn id="254" dur="2000" fill="hold"/>
                                        <p:tgtEl>
                                          <p:spTgt spid="2"/>
                                        </p:tgtEl>
                                        <p:attrNameLst>
                                          <p:attrName>ppt_x</p:attrName>
                                          <p:attrName>ppt_y</p:attrName>
                                        </p:attrNameLst>
                                      </p:cBhvr>
                                      <p:rCtr x="7799" y="6435"/>
                                    </p:animMotion>
                                  </p:childTnLst>
                                </p:cTn>
                              </p:par>
                            </p:childTnLst>
                          </p:cTn>
                        </p:par>
                      </p:childTnLst>
                    </p:cTn>
                  </p:par>
                  <p:par>
                    <p:cTn id="255" fill="hold">
                      <p:stCondLst>
                        <p:cond delay="indefinite"/>
                      </p:stCondLst>
                      <p:childTnLst>
                        <p:par>
                          <p:cTn id="256" fill="hold">
                            <p:stCondLst>
                              <p:cond delay="0"/>
                            </p:stCondLst>
                            <p:childTnLst>
                              <p:par>
                                <p:cTn id="257" presetID="42" presetClass="path" presetSubtype="0" accel="50000" decel="50000" fill="hold" nodeType="clickEffect">
                                  <p:stCondLst>
                                    <p:cond delay="0"/>
                                  </p:stCondLst>
                                  <p:childTnLst>
                                    <p:animMotion origin="layout" path="M -0.35755 0.41227 L -0.29375 0.41065 " pathEditMode="relative" rAng="0" ptsTypes="AA">
                                      <p:cBhvr>
                                        <p:cTn id="258" dur="2000" fill="hold"/>
                                        <p:tgtEl>
                                          <p:spTgt spid="2"/>
                                        </p:tgtEl>
                                        <p:attrNameLst>
                                          <p:attrName>ppt_x</p:attrName>
                                          <p:attrName>ppt_y</p:attrName>
                                        </p:attrNameLst>
                                      </p:cBhvr>
                                      <p:rCtr x="3190" y="-93"/>
                                    </p:animMotion>
                                  </p:childTnLst>
                                </p:cTn>
                              </p:par>
                            </p:childTnLst>
                          </p:cTn>
                        </p:par>
                      </p:childTnLst>
                    </p:cTn>
                  </p:par>
                  <p:par>
                    <p:cTn id="259" fill="hold">
                      <p:stCondLst>
                        <p:cond delay="indefinite"/>
                      </p:stCondLst>
                      <p:childTnLst>
                        <p:par>
                          <p:cTn id="260" fill="hold">
                            <p:stCondLst>
                              <p:cond delay="0"/>
                            </p:stCondLst>
                            <p:childTnLst>
                              <p:par>
                                <p:cTn id="261" presetID="37" presetClass="path" presetSubtype="0" accel="50000" decel="50000" fill="hold" nodeType="clickEffect">
                                  <p:stCondLst>
                                    <p:cond delay="0"/>
                                  </p:stCondLst>
                                  <p:childTnLst>
                                    <p:animMotion origin="layout" path="M 3.54167E-6 3.7037E-7 L 0.05338 -0.01968 C 0.06484 -0.02454 0.07929 -0.02107 0.09401 -0.01227 C 0.11054 -0.00208 0.12278 0.01088 0.13007 0.02708 L 0.16549 0.10116 " pathEditMode="relative" rAng="1140000" ptsTypes="AAAAA">
                                      <p:cBhvr>
                                        <p:cTn id="262" dur="2000" fill="hold"/>
                                        <p:tgtEl>
                                          <p:spTgt spid="27"/>
                                        </p:tgtEl>
                                        <p:attrNameLst>
                                          <p:attrName>ppt_x</p:attrName>
                                          <p:attrName>ppt_y</p:attrName>
                                        </p:attrNameLst>
                                      </p:cBhvr>
                                      <p:rCtr x="8880" y="1944"/>
                                    </p:animMotion>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nodeType="clickEffect">
                                  <p:stCondLst>
                                    <p:cond delay="0"/>
                                  </p:stCondLst>
                                  <p:childTnLst>
                                    <p:set>
                                      <p:cBhvr>
                                        <p:cTn id="266" dur="1" fill="hold">
                                          <p:stCondLst>
                                            <p:cond delay="0"/>
                                          </p:stCondLst>
                                        </p:cTn>
                                        <p:tgtEl>
                                          <p:spTgt spid="27"/>
                                        </p:tgtEl>
                                        <p:attrNameLst>
                                          <p:attrName>style.visibility</p:attrName>
                                        </p:attrNameLst>
                                      </p:cBhvr>
                                      <p:to>
                                        <p:strVal val="hidden"/>
                                      </p:to>
                                    </p:set>
                                  </p:childTnLst>
                                </p:cTn>
                              </p:par>
                            </p:childTnLst>
                          </p:cTn>
                        </p:par>
                        <p:par>
                          <p:cTn id="267" fill="hold">
                            <p:stCondLst>
                              <p:cond delay="0"/>
                            </p:stCondLst>
                            <p:childTnLst>
                              <p:par>
                                <p:cTn id="268" presetID="1" presetClass="exit" presetSubtype="0" fill="hold" nodeType="afterEffect">
                                  <p:stCondLst>
                                    <p:cond delay="0"/>
                                  </p:stCondLst>
                                  <p:childTnLst>
                                    <p:set>
                                      <p:cBhvr>
                                        <p:cTn id="269" dur="1" fill="hold">
                                          <p:stCondLst>
                                            <p:cond delay="0"/>
                                          </p:stCondLst>
                                        </p:cTn>
                                        <p:tgtEl>
                                          <p:spTgt spid="27"/>
                                        </p:tgtEl>
                                        <p:attrNameLst>
                                          <p:attrName>style.visibility</p:attrName>
                                        </p:attrNameLst>
                                      </p:cBhvr>
                                      <p:to>
                                        <p:strVal val="hidden"/>
                                      </p:to>
                                    </p:set>
                                  </p:childTnLst>
                                </p:cTn>
                              </p:par>
                            </p:childTnLst>
                          </p:cTn>
                        </p:par>
                        <p:par>
                          <p:cTn id="270" fill="hold">
                            <p:stCondLst>
                              <p:cond delay="0"/>
                            </p:stCondLst>
                            <p:childTnLst>
                              <p:par>
                                <p:cTn id="271" presetID="1" presetClass="entr" presetSubtype="0" fill="hold" grpId="0" nodeType="afterEffect">
                                  <p:stCondLst>
                                    <p:cond delay="0"/>
                                  </p:stCondLst>
                                  <p:childTnLst>
                                    <p:set>
                                      <p:cBhvr>
                                        <p:cTn id="272" dur="1" fill="hold">
                                          <p:stCondLst>
                                            <p:cond delay="0"/>
                                          </p:stCondLst>
                                        </p:cTn>
                                        <p:tgtEl>
                                          <p:spTgt spid="11"/>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42" presetClass="path" presetSubtype="0" accel="50000" decel="50000" fill="hold" nodeType="clickEffect">
                                  <p:stCondLst>
                                    <p:cond delay="0"/>
                                  </p:stCondLst>
                                  <p:childTnLst>
                                    <p:animMotion origin="layout" path="M -0.29375 0.41065 L -0.19714 0.41505 " pathEditMode="relative" rAng="0" ptsTypes="AA">
                                      <p:cBhvr>
                                        <p:cTn id="276" dur="2000" fill="hold"/>
                                        <p:tgtEl>
                                          <p:spTgt spid="2"/>
                                        </p:tgtEl>
                                        <p:attrNameLst>
                                          <p:attrName>ppt_x</p:attrName>
                                          <p:attrName>ppt_y</p:attrName>
                                        </p:attrNameLst>
                                      </p:cBhvr>
                                      <p:rCtr x="4831" y="208"/>
                                    </p:animMotion>
                                  </p:childTnLst>
                                </p:cTn>
                              </p:par>
                            </p:childTnLst>
                          </p:cTn>
                        </p:par>
                        <p:par>
                          <p:cTn id="277" fill="hold">
                            <p:stCondLst>
                              <p:cond delay="2000"/>
                            </p:stCondLst>
                            <p:childTnLst>
                              <p:par>
                                <p:cTn id="278" presetID="10" presetClass="entr" presetSubtype="0" fill="hold" grpId="0" nodeType="afterEffect">
                                  <p:stCondLst>
                                    <p:cond delay="0"/>
                                  </p:stCondLst>
                                  <p:childTnLst>
                                    <p:set>
                                      <p:cBhvr>
                                        <p:cTn id="279" dur="1" fill="hold">
                                          <p:stCondLst>
                                            <p:cond delay="0"/>
                                          </p:stCondLst>
                                        </p:cTn>
                                        <p:tgtEl>
                                          <p:spTgt spid="12"/>
                                        </p:tgtEl>
                                        <p:attrNameLst>
                                          <p:attrName>style.visibility</p:attrName>
                                        </p:attrNameLst>
                                      </p:cBhvr>
                                      <p:to>
                                        <p:strVal val="visible"/>
                                      </p:to>
                                    </p:set>
                                    <p:animEffect transition="in" filter="fade">
                                      <p:cBhvr>
                                        <p:cTn id="280" dur="500"/>
                                        <p:tgtEl>
                                          <p:spTgt spid="12"/>
                                        </p:tgtEl>
                                      </p:cBhvr>
                                    </p:animEffect>
                                  </p:childTnLst>
                                </p:cTn>
                              </p:par>
                            </p:childTnLst>
                          </p:cTn>
                        </p:par>
                      </p:childTnLst>
                    </p:cTn>
                  </p:par>
                  <p:par>
                    <p:cTn id="281" fill="hold">
                      <p:stCondLst>
                        <p:cond delay="indefinite"/>
                      </p:stCondLst>
                      <p:childTnLst>
                        <p:par>
                          <p:cTn id="282" fill="hold">
                            <p:stCondLst>
                              <p:cond delay="0"/>
                            </p:stCondLst>
                            <p:childTnLst>
                              <p:par>
                                <p:cTn id="283" presetID="42" presetClass="path" presetSubtype="0" accel="50000" decel="50000" fill="hold" nodeType="clickEffect">
                                  <p:stCondLst>
                                    <p:cond delay="0"/>
                                  </p:stCondLst>
                                  <p:childTnLst>
                                    <p:animMotion origin="layout" path="M -0.19714 0.41505 L 0.01575 0.40695 " pathEditMode="relative" rAng="0" ptsTypes="AA">
                                      <p:cBhvr>
                                        <p:cTn id="284" dur="1000" fill="hold"/>
                                        <p:tgtEl>
                                          <p:spTgt spid="2"/>
                                        </p:tgtEl>
                                        <p:attrNameLst>
                                          <p:attrName>ppt_x</p:attrName>
                                          <p:attrName>ppt_y</p:attrName>
                                        </p:attrNameLst>
                                      </p:cBhvr>
                                      <p:rCtr x="10638" y="-417"/>
                                    </p:animMotion>
                                  </p:childTnLst>
                                </p:cTn>
                              </p:par>
                            </p:childTnLst>
                          </p:cTn>
                        </p:par>
                        <p:par>
                          <p:cTn id="285" fill="hold">
                            <p:stCondLst>
                              <p:cond delay="1000"/>
                            </p:stCondLst>
                            <p:childTnLst>
                              <p:par>
                                <p:cTn id="286" presetID="1" presetClass="exit" presetSubtype="0" fill="hold" nodeType="afterEffect">
                                  <p:stCondLst>
                                    <p:cond delay="0"/>
                                  </p:stCondLst>
                                  <p:childTnLst>
                                    <p:set>
                                      <p:cBhvr>
                                        <p:cTn id="287" dur="1" fill="hold">
                                          <p:stCondLst>
                                            <p:cond delay="0"/>
                                          </p:stCondLst>
                                        </p:cTn>
                                        <p:tgtEl>
                                          <p:spTgt spid="26"/>
                                        </p:tgtEl>
                                        <p:attrNameLst>
                                          <p:attrName>style.visibility</p:attrName>
                                        </p:attrNameLst>
                                      </p:cBhvr>
                                      <p:to>
                                        <p:strVal val="hidden"/>
                                      </p:to>
                                    </p:set>
                                  </p:childTnLst>
                                </p:cTn>
                              </p:par>
                            </p:childTnLst>
                          </p:cTn>
                        </p:par>
                        <p:par>
                          <p:cTn id="288" fill="hold">
                            <p:stCondLst>
                              <p:cond delay="1000"/>
                            </p:stCondLst>
                            <p:childTnLst>
                              <p:par>
                                <p:cTn id="289" presetID="1" presetClass="entr" presetSubtype="0" fill="hold" grpId="0" nodeType="afterEffect">
                                  <p:stCondLst>
                                    <p:cond delay="0"/>
                                  </p:stCondLst>
                                  <p:childTnLst>
                                    <p:set>
                                      <p:cBhvr>
                                        <p:cTn id="290" dur="1" fill="hold">
                                          <p:stCondLst>
                                            <p:cond delay="0"/>
                                          </p:stCondLst>
                                        </p:cTn>
                                        <p:tgtEl>
                                          <p:spTgt spid="14"/>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50" presetClass="path" presetSubtype="0" accel="50000" decel="50000" fill="hold" nodeType="clickEffect">
                                  <p:stCondLst>
                                    <p:cond delay="0"/>
                                  </p:stCondLst>
                                  <p:childTnLst>
                                    <p:animMotion origin="layout" path="M 0.01575 0.40695 L 0.08841 0.40695 C 0.12096 0.40695 0.1612 0.50278 0.1612 0.58056 L 0.1612 0.75394 " pathEditMode="relative" rAng="0" ptsTypes="AAAA">
                                      <p:cBhvr>
                                        <p:cTn id="294" dur="2000" fill="hold"/>
                                        <p:tgtEl>
                                          <p:spTgt spid="2"/>
                                        </p:tgtEl>
                                        <p:attrNameLst>
                                          <p:attrName>ppt_x</p:attrName>
                                          <p:attrName>ppt_y</p:attrName>
                                        </p:attrNameLst>
                                      </p:cBhvr>
                                      <p:rCtr x="7266" y="17338"/>
                                    </p:animMotion>
                                  </p:childTnLst>
                                </p:cTn>
                              </p:par>
                            </p:childTnLst>
                          </p:cTn>
                        </p:par>
                      </p:childTnLst>
                    </p:cTn>
                  </p:par>
                  <p:par>
                    <p:cTn id="295" fill="hold">
                      <p:stCondLst>
                        <p:cond delay="indefinite"/>
                      </p:stCondLst>
                      <p:childTnLst>
                        <p:par>
                          <p:cTn id="296" fill="hold">
                            <p:stCondLst>
                              <p:cond delay="0"/>
                            </p:stCondLst>
                            <p:childTnLst>
                              <p:par>
                                <p:cTn id="297" presetID="42" presetClass="path" presetSubtype="0" accel="50000" decel="50000" fill="hold" nodeType="clickEffect">
                                  <p:stCondLst>
                                    <p:cond delay="0"/>
                                  </p:stCondLst>
                                  <p:childTnLst>
                                    <p:animMotion origin="layout" path="M 1.25E-6 -4.07407E-6 L -0.30612 0.00116 " pathEditMode="relative" rAng="0" ptsTypes="AA">
                                      <p:cBhvr>
                                        <p:cTn id="298" dur="2000" fill="hold"/>
                                        <p:tgtEl>
                                          <p:spTgt spid="30"/>
                                        </p:tgtEl>
                                        <p:attrNameLst>
                                          <p:attrName>ppt_x</p:attrName>
                                          <p:attrName>ppt_y</p:attrName>
                                        </p:attrNameLst>
                                      </p:cBhvr>
                                      <p:rCtr x="-15313" y="46"/>
                                    </p:animMotion>
                                  </p:childTnLst>
                                </p:cTn>
                              </p:par>
                              <p:par>
                                <p:cTn id="299" presetID="42" presetClass="path" presetSubtype="0" accel="50000" decel="50000" fill="hold" nodeType="withEffect">
                                  <p:stCondLst>
                                    <p:cond delay="0"/>
                                  </p:stCondLst>
                                  <p:childTnLst>
                                    <p:animMotion origin="layout" path="M -8.33333E-7 -3.7037E-6 L 0.15247 0.00093 " pathEditMode="relative" rAng="0" ptsTypes="AA">
                                      <p:cBhvr>
                                        <p:cTn id="300" dur="2000" fill="hold"/>
                                        <p:tgtEl>
                                          <p:spTgt spid="31"/>
                                        </p:tgtEl>
                                        <p:attrNameLst>
                                          <p:attrName>ppt_x</p:attrName>
                                          <p:attrName>ppt_y</p:attrName>
                                        </p:attrNameLst>
                                      </p:cBhvr>
                                      <p:rCtr x="7617" y="46"/>
                                    </p:animMotion>
                                  </p:childTnLst>
                                </p:cTn>
                              </p:par>
                            </p:childTnLst>
                          </p:cTn>
                        </p:par>
                        <p:par>
                          <p:cTn id="301" fill="hold">
                            <p:stCondLst>
                              <p:cond delay="2000"/>
                            </p:stCondLst>
                            <p:childTnLst>
                              <p:par>
                                <p:cTn id="302" presetID="1" presetClass="exit" presetSubtype="0" fill="hold" nodeType="afterEffect">
                                  <p:stCondLst>
                                    <p:cond delay="0"/>
                                  </p:stCondLst>
                                  <p:childTnLst>
                                    <p:set>
                                      <p:cBhvr>
                                        <p:cTn id="303" dur="1" fill="hold">
                                          <p:stCondLst>
                                            <p:cond delay="0"/>
                                          </p:stCondLst>
                                        </p:cTn>
                                        <p:tgtEl>
                                          <p:spTgt spid="31"/>
                                        </p:tgtEl>
                                        <p:attrNameLst>
                                          <p:attrName>style.visibility</p:attrName>
                                        </p:attrNameLst>
                                      </p:cBhvr>
                                      <p:to>
                                        <p:strVal val="hidden"/>
                                      </p:to>
                                    </p:set>
                                  </p:childTnLst>
                                </p:cTn>
                              </p:par>
                            </p:childTnLst>
                          </p:cTn>
                        </p:par>
                        <p:par>
                          <p:cTn id="304" fill="hold">
                            <p:stCondLst>
                              <p:cond delay="2000"/>
                            </p:stCondLst>
                            <p:childTnLst>
                              <p:par>
                                <p:cTn id="305" presetID="1" presetClass="entr" presetSubtype="0" fill="hold" grpId="0" nodeType="afterEffect">
                                  <p:stCondLst>
                                    <p:cond delay="0"/>
                                  </p:stCondLst>
                                  <p:childTnLst>
                                    <p:set>
                                      <p:cBhvr>
                                        <p:cTn id="306" dur="1" fill="hold">
                                          <p:stCondLst>
                                            <p:cond delay="0"/>
                                          </p:stCondLst>
                                        </p:cTn>
                                        <p:tgtEl>
                                          <p:spTgt spid="33"/>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42" presetClass="path" presetSubtype="0" accel="50000" decel="50000" fill="hold" nodeType="clickEffect">
                                  <p:stCondLst>
                                    <p:cond delay="0"/>
                                  </p:stCondLst>
                                  <p:childTnLst>
                                    <p:animMotion origin="layout" path="M 0.1612 0.75394 L -0.54375 0.7419 " pathEditMode="relative" rAng="0" ptsTypes="AA">
                                      <p:cBhvr>
                                        <p:cTn id="310" dur="1000" fill="hold"/>
                                        <p:tgtEl>
                                          <p:spTgt spid="2"/>
                                        </p:tgtEl>
                                        <p:attrNameLst>
                                          <p:attrName>ppt_x</p:attrName>
                                          <p:attrName>ppt_y</p:attrName>
                                        </p:attrNameLst>
                                      </p:cBhvr>
                                      <p:rCtr x="-35247" y="-602"/>
                                    </p:animMotion>
                                  </p:childTnLst>
                                </p:cTn>
                              </p:par>
                            </p:childTnLst>
                          </p:cTn>
                        </p:par>
                        <p:par>
                          <p:cTn id="311" fill="hold">
                            <p:stCondLst>
                              <p:cond delay="1000"/>
                            </p:stCondLst>
                            <p:childTnLst>
                              <p:par>
                                <p:cTn id="312" presetID="1" presetClass="exit" presetSubtype="0" fill="hold" nodeType="afterEffect">
                                  <p:stCondLst>
                                    <p:cond delay="0"/>
                                  </p:stCondLst>
                                  <p:childTnLst>
                                    <p:set>
                                      <p:cBhvr>
                                        <p:cTn id="313" dur="1" fill="hold">
                                          <p:stCondLst>
                                            <p:cond delay="0"/>
                                          </p:stCondLst>
                                        </p:cTn>
                                        <p:tgtEl>
                                          <p:spTgt spid="30"/>
                                        </p:tgtEl>
                                        <p:attrNameLst>
                                          <p:attrName>style.visibility</p:attrName>
                                        </p:attrNameLst>
                                      </p:cBhvr>
                                      <p:to>
                                        <p:strVal val="hidden"/>
                                      </p:to>
                                    </p:set>
                                  </p:childTnLst>
                                </p:cTn>
                              </p:par>
                            </p:childTnLst>
                          </p:cTn>
                        </p:par>
                        <p:par>
                          <p:cTn id="314" fill="hold">
                            <p:stCondLst>
                              <p:cond delay="1000"/>
                            </p:stCondLst>
                            <p:childTnLst>
                              <p:par>
                                <p:cTn id="315" presetID="1" presetClass="entr" presetSubtype="0" fill="hold" grpId="0" nodeType="afterEffect">
                                  <p:stCondLst>
                                    <p:cond delay="0"/>
                                  </p:stCondLst>
                                  <p:childTnLst>
                                    <p:set>
                                      <p:cBhvr>
                                        <p:cTn id="316" dur="1" fill="hold">
                                          <p:stCondLst>
                                            <p:cond delay="0"/>
                                          </p:stCondLst>
                                        </p:cTn>
                                        <p:tgtEl>
                                          <p:spTgt spid="34"/>
                                        </p:tgtEl>
                                        <p:attrNameLst>
                                          <p:attrName>style.visibility</p:attrName>
                                        </p:attrNameLst>
                                      </p:cBhvr>
                                      <p:to>
                                        <p:strVal val="visible"/>
                                      </p:to>
                                    </p:set>
                                  </p:childTnLst>
                                </p:cTn>
                              </p:par>
                            </p:childTnLst>
                          </p:cTn>
                        </p:par>
                        <p:par>
                          <p:cTn id="317" fill="hold">
                            <p:stCondLst>
                              <p:cond delay="1000"/>
                            </p:stCondLst>
                            <p:childTnLst>
                              <p:par>
                                <p:cTn id="318" presetID="1" presetClass="entr" presetSubtype="0" fill="hold" grpId="0" nodeType="afterEffect">
                                  <p:stCondLst>
                                    <p:cond delay="0"/>
                                  </p:stCondLst>
                                  <p:childTnLst>
                                    <p:set>
                                      <p:cBhvr>
                                        <p:cTn id="319" dur="1" fill="hold">
                                          <p:stCondLst>
                                            <p:cond delay="0"/>
                                          </p:stCondLst>
                                        </p:cTn>
                                        <p:tgtEl>
                                          <p:spTgt spid="35"/>
                                        </p:tgtEl>
                                        <p:attrNameLst>
                                          <p:attrName>style.visibility</p:attrName>
                                        </p:attrNameLst>
                                      </p:cBhvr>
                                      <p:to>
                                        <p:strVal val="visible"/>
                                      </p:to>
                                    </p:set>
                                  </p:childTnLst>
                                </p:cTn>
                              </p:par>
                            </p:childTnLst>
                          </p:cTn>
                        </p:par>
                        <p:par>
                          <p:cTn id="320" fill="hold">
                            <p:stCondLst>
                              <p:cond delay="1000"/>
                            </p:stCondLst>
                            <p:childTnLst>
                              <p:par>
                                <p:cTn id="321" presetID="1" presetClass="entr" presetSubtype="0" fill="hold" grpId="0" nodeType="afterEffect">
                                  <p:stCondLst>
                                    <p:cond delay="0"/>
                                  </p:stCondLst>
                                  <p:childTnLst>
                                    <p:set>
                                      <p:cBhvr>
                                        <p:cTn id="322" dur="1" fill="hold">
                                          <p:stCondLst>
                                            <p:cond delay="0"/>
                                          </p:stCondLst>
                                        </p:cTn>
                                        <p:tgtEl>
                                          <p:spTgt spid="36"/>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37"/>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42" presetClass="path" presetSubtype="0" accel="50000" decel="50000" fill="hold" nodeType="clickEffect">
                                  <p:stCondLst>
                                    <p:cond delay="0"/>
                                  </p:stCondLst>
                                  <p:childTnLst>
                                    <p:animMotion origin="layout" path="M -0.54375 0.7419 L -0.75846 0.74792 " pathEditMode="relative" rAng="0" ptsTypes="AA">
                                      <p:cBhvr>
                                        <p:cTn id="330" dur="2000" fill="hold"/>
                                        <p:tgtEl>
                                          <p:spTgt spid="2"/>
                                        </p:tgtEl>
                                        <p:attrNameLst>
                                          <p:attrName>ppt_x</p:attrName>
                                          <p:attrName>ppt_y</p:attrName>
                                        </p:attrNameLst>
                                      </p:cBhvr>
                                      <p:rCtr x="-10742" y="301"/>
                                    </p:animMotion>
                                  </p:childTnLst>
                                </p:cTn>
                              </p:par>
                            </p:childTnLst>
                          </p:cTn>
                        </p:par>
                      </p:childTnLst>
                    </p:cTn>
                  </p:par>
                  <p:par>
                    <p:cTn id="331" fill="hold">
                      <p:stCondLst>
                        <p:cond delay="indefinite"/>
                      </p:stCondLst>
                      <p:childTnLst>
                        <p:par>
                          <p:cTn id="332" fill="hold">
                            <p:stCondLst>
                              <p:cond delay="0"/>
                            </p:stCondLst>
                            <p:childTnLst>
                              <p:par>
                                <p:cTn id="333" presetID="42" presetClass="exit" presetSubtype="0" fill="hold" nodeType="clickEffect">
                                  <p:stCondLst>
                                    <p:cond delay="0"/>
                                  </p:stCondLst>
                                  <p:childTnLst>
                                    <p:animEffect transition="out" filter="fade">
                                      <p:cBhvr>
                                        <p:cTn id="334" dur="1000"/>
                                        <p:tgtEl>
                                          <p:spTgt spid="29"/>
                                        </p:tgtEl>
                                      </p:cBhvr>
                                    </p:animEffect>
                                    <p:anim calcmode="lin" valueType="num">
                                      <p:cBhvr>
                                        <p:cTn id="335" dur="1000"/>
                                        <p:tgtEl>
                                          <p:spTgt spid="29"/>
                                        </p:tgtEl>
                                        <p:attrNameLst>
                                          <p:attrName>ppt_x</p:attrName>
                                        </p:attrNameLst>
                                      </p:cBhvr>
                                      <p:tavLst>
                                        <p:tav tm="0">
                                          <p:val>
                                            <p:strVal val="ppt_x"/>
                                          </p:val>
                                        </p:tav>
                                        <p:tav tm="100000">
                                          <p:val>
                                            <p:strVal val="ppt_x"/>
                                          </p:val>
                                        </p:tav>
                                      </p:tavLst>
                                    </p:anim>
                                    <p:anim calcmode="lin" valueType="num">
                                      <p:cBhvr>
                                        <p:cTn id="336" dur="1000"/>
                                        <p:tgtEl>
                                          <p:spTgt spid="29"/>
                                        </p:tgtEl>
                                        <p:attrNameLst>
                                          <p:attrName>ppt_y</p:attrName>
                                        </p:attrNameLst>
                                      </p:cBhvr>
                                      <p:tavLst>
                                        <p:tav tm="0">
                                          <p:val>
                                            <p:strVal val="ppt_y"/>
                                          </p:val>
                                        </p:tav>
                                        <p:tav tm="100000">
                                          <p:val>
                                            <p:strVal val="ppt_y+.1"/>
                                          </p:val>
                                        </p:tav>
                                      </p:tavLst>
                                    </p:anim>
                                    <p:set>
                                      <p:cBhvr>
                                        <p:cTn id="337" dur="1" fill="hold">
                                          <p:stCondLst>
                                            <p:cond delay="999"/>
                                          </p:stCondLst>
                                        </p:cTn>
                                        <p:tgtEl>
                                          <p:spTgt spid="29"/>
                                        </p:tgtEl>
                                        <p:attrNameLst>
                                          <p:attrName>style.visibility</p:attrName>
                                        </p:attrNameLst>
                                      </p:cBhvr>
                                      <p:to>
                                        <p:strVal val="hidden"/>
                                      </p:to>
                                    </p:set>
                                  </p:childTnLst>
                                </p:cTn>
                              </p:par>
                              <p:par>
                                <p:cTn id="338" presetID="42" presetClass="exit" presetSubtype="0" fill="hold" nodeType="withEffect">
                                  <p:stCondLst>
                                    <p:cond delay="0"/>
                                  </p:stCondLst>
                                  <p:childTnLst>
                                    <p:animEffect transition="out" filter="fade">
                                      <p:cBhvr>
                                        <p:cTn id="339" dur="1000"/>
                                        <p:tgtEl>
                                          <p:spTgt spid="28"/>
                                        </p:tgtEl>
                                      </p:cBhvr>
                                    </p:animEffect>
                                    <p:anim calcmode="lin" valueType="num">
                                      <p:cBhvr>
                                        <p:cTn id="340" dur="1000"/>
                                        <p:tgtEl>
                                          <p:spTgt spid="28"/>
                                        </p:tgtEl>
                                        <p:attrNameLst>
                                          <p:attrName>ppt_x</p:attrName>
                                        </p:attrNameLst>
                                      </p:cBhvr>
                                      <p:tavLst>
                                        <p:tav tm="0">
                                          <p:val>
                                            <p:strVal val="ppt_x"/>
                                          </p:val>
                                        </p:tav>
                                        <p:tav tm="100000">
                                          <p:val>
                                            <p:strVal val="ppt_x"/>
                                          </p:val>
                                        </p:tav>
                                      </p:tavLst>
                                    </p:anim>
                                    <p:anim calcmode="lin" valueType="num">
                                      <p:cBhvr>
                                        <p:cTn id="341" dur="1000"/>
                                        <p:tgtEl>
                                          <p:spTgt spid="28"/>
                                        </p:tgtEl>
                                        <p:attrNameLst>
                                          <p:attrName>ppt_y</p:attrName>
                                        </p:attrNameLst>
                                      </p:cBhvr>
                                      <p:tavLst>
                                        <p:tav tm="0">
                                          <p:val>
                                            <p:strVal val="ppt_y"/>
                                          </p:val>
                                        </p:tav>
                                        <p:tav tm="100000">
                                          <p:val>
                                            <p:strVal val="ppt_y+.1"/>
                                          </p:val>
                                        </p:tav>
                                      </p:tavLst>
                                    </p:anim>
                                    <p:set>
                                      <p:cBhvr>
                                        <p:cTn id="342" dur="1" fill="hold">
                                          <p:stCondLst>
                                            <p:cond delay="999"/>
                                          </p:stCondLst>
                                        </p:cTn>
                                        <p:tgtEl>
                                          <p:spTgt spid="28"/>
                                        </p:tgtEl>
                                        <p:attrNameLst>
                                          <p:attrName>style.visibility</p:attrName>
                                        </p:attrNameLst>
                                      </p:cBhvr>
                                      <p:to>
                                        <p:strVal val="hidden"/>
                                      </p:to>
                                    </p:set>
                                  </p:childTnLst>
                                </p:cTn>
                              </p:par>
                              <p:par>
                                <p:cTn id="343" presetID="42" presetClass="exit" presetSubtype="0" fill="hold" nodeType="withEffect">
                                  <p:stCondLst>
                                    <p:cond delay="0"/>
                                  </p:stCondLst>
                                  <p:childTnLst>
                                    <p:animEffect transition="out" filter="fade">
                                      <p:cBhvr>
                                        <p:cTn id="344" dur="1000"/>
                                        <p:tgtEl>
                                          <p:spTgt spid="27"/>
                                        </p:tgtEl>
                                      </p:cBhvr>
                                    </p:animEffect>
                                    <p:anim calcmode="lin" valueType="num">
                                      <p:cBhvr>
                                        <p:cTn id="345" dur="1000"/>
                                        <p:tgtEl>
                                          <p:spTgt spid="27"/>
                                        </p:tgtEl>
                                        <p:attrNameLst>
                                          <p:attrName>ppt_x</p:attrName>
                                        </p:attrNameLst>
                                      </p:cBhvr>
                                      <p:tavLst>
                                        <p:tav tm="0">
                                          <p:val>
                                            <p:strVal val="ppt_x"/>
                                          </p:val>
                                        </p:tav>
                                        <p:tav tm="100000">
                                          <p:val>
                                            <p:strVal val="ppt_x"/>
                                          </p:val>
                                        </p:tav>
                                      </p:tavLst>
                                    </p:anim>
                                    <p:anim calcmode="lin" valueType="num">
                                      <p:cBhvr>
                                        <p:cTn id="346" dur="1000"/>
                                        <p:tgtEl>
                                          <p:spTgt spid="27"/>
                                        </p:tgtEl>
                                        <p:attrNameLst>
                                          <p:attrName>ppt_y</p:attrName>
                                        </p:attrNameLst>
                                      </p:cBhvr>
                                      <p:tavLst>
                                        <p:tav tm="0">
                                          <p:val>
                                            <p:strVal val="ppt_y"/>
                                          </p:val>
                                        </p:tav>
                                        <p:tav tm="100000">
                                          <p:val>
                                            <p:strVal val="ppt_y+.1"/>
                                          </p:val>
                                        </p:tav>
                                      </p:tavLst>
                                    </p:anim>
                                    <p:set>
                                      <p:cBhvr>
                                        <p:cTn id="347" dur="1" fill="hold">
                                          <p:stCondLst>
                                            <p:cond delay="999"/>
                                          </p:stCondLst>
                                        </p:cTn>
                                        <p:tgtEl>
                                          <p:spTgt spid="27"/>
                                        </p:tgtEl>
                                        <p:attrNameLst>
                                          <p:attrName>style.visibility</p:attrName>
                                        </p:attrNameLst>
                                      </p:cBhvr>
                                      <p:to>
                                        <p:strVal val="hidden"/>
                                      </p:to>
                                    </p:set>
                                  </p:childTnLst>
                                </p:cTn>
                              </p:par>
                              <p:par>
                                <p:cTn id="348" presetID="42" presetClass="exit" presetSubtype="0" fill="hold" nodeType="withEffect">
                                  <p:stCondLst>
                                    <p:cond delay="0"/>
                                  </p:stCondLst>
                                  <p:childTnLst>
                                    <p:animEffect transition="out" filter="fade">
                                      <p:cBhvr>
                                        <p:cTn id="349" dur="1000"/>
                                        <p:tgtEl>
                                          <p:spTgt spid="26"/>
                                        </p:tgtEl>
                                      </p:cBhvr>
                                    </p:animEffect>
                                    <p:anim calcmode="lin" valueType="num">
                                      <p:cBhvr>
                                        <p:cTn id="350" dur="1000"/>
                                        <p:tgtEl>
                                          <p:spTgt spid="26"/>
                                        </p:tgtEl>
                                        <p:attrNameLst>
                                          <p:attrName>ppt_x</p:attrName>
                                        </p:attrNameLst>
                                      </p:cBhvr>
                                      <p:tavLst>
                                        <p:tav tm="0">
                                          <p:val>
                                            <p:strVal val="ppt_x"/>
                                          </p:val>
                                        </p:tav>
                                        <p:tav tm="100000">
                                          <p:val>
                                            <p:strVal val="ppt_x"/>
                                          </p:val>
                                        </p:tav>
                                      </p:tavLst>
                                    </p:anim>
                                    <p:anim calcmode="lin" valueType="num">
                                      <p:cBhvr>
                                        <p:cTn id="351" dur="1000"/>
                                        <p:tgtEl>
                                          <p:spTgt spid="26"/>
                                        </p:tgtEl>
                                        <p:attrNameLst>
                                          <p:attrName>ppt_y</p:attrName>
                                        </p:attrNameLst>
                                      </p:cBhvr>
                                      <p:tavLst>
                                        <p:tav tm="0">
                                          <p:val>
                                            <p:strVal val="ppt_y"/>
                                          </p:val>
                                        </p:tav>
                                        <p:tav tm="100000">
                                          <p:val>
                                            <p:strVal val="ppt_y+.1"/>
                                          </p:val>
                                        </p:tav>
                                      </p:tavLst>
                                    </p:anim>
                                    <p:set>
                                      <p:cBhvr>
                                        <p:cTn id="352" dur="1" fill="hold">
                                          <p:stCondLst>
                                            <p:cond delay="999"/>
                                          </p:stCondLst>
                                        </p:cTn>
                                        <p:tgtEl>
                                          <p:spTgt spid="26"/>
                                        </p:tgtEl>
                                        <p:attrNameLst>
                                          <p:attrName>style.visibility</p:attrName>
                                        </p:attrNameLst>
                                      </p:cBhvr>
                                      <p:to>
                                        <p:strVal val="hidden"/>
                                      </p:to>
                                    </p:set>
                                  </p:childTnLst>
                                </p:cTn>
                              </p:par>
                              <p:par>
                                <p:cTn id="353" presetID="42" presetClass="exit" presetSubtype="0" fill="hold" nodeType="withEffect">
                                  <p:stCondLst>
                                    <p:cond delay="0"/>
                                  </p:stCondLst>
                                  <p:childTnLst>
                                    <p:animEffect transition="out" filter="fade">
                                      <p:cBhvr>
                                        <p:cTn id="354" dur="1000"/>
                                        <p:tgtEl>
                                          <p:spTgt spid="31"/>
                                        </p:tgtEl>
                                      </p:cBhvr>
                                    </p:animEffect>
                                    <p:anim calcmode="lin" valueType="num">
                                      <p:cBhvr>
                                        <p:cTn id="355" dur="1000"/>
                                        <p:tgtEl>
                                          <p:spTgt spid="31"/>
                                        </p:tgtEl>
                                        <p:attrNameLst>
                                          <p:attrName>ppt_x</p:attrName>
                                        </p:attrNameLst>
                                      </p:cBhvr>
                                      <p:tavLst>
                                        <p:tav tm="0">
                                          <p:val>
                                            <p:strVal val="ppt_x"/>
                                          </p:val>
                                        </p:tav>
                                        <p:tav tm="100000">
                                          <p:val>
                                            <p:strVal val="ppt_x"/>
                                          </p:val>
                                        </p:tav>
                                      </p:tavLst>
                                    </p:anim>
                                    <p:anim calcmode="lin" valueType="num">
                                      <p:cBhvr>
                                        <p:cTn id="356" dur="1000"/>
                                        <p:tgtEl>
                                          <p:spTgt spid="31"/>
                                        </p:tgtEl>
                                        <p:attrNameLst>
                                          <p:attrName>ppt_y</p:attrName>
                                        </p:attrNameLst>
                                      </p:cBhvr>
                                      <p:tavLst>
                                        <p:tav tm="0">
                                          <p:val>
                                            <p:strVal val="ppt_y"/>
                                          </p:val>
                                        </p:tav>
                                        <p:tav tm="100000">
                                          <p:val>
                                            <p:strVal val="ppt_y+.1"/>
                                          </p:val>
                                        </p:tav>
                                      </p:tavLst>
                                    </p:anim>
                                    <p:set>
                                      <p:cBhvr>
                                        <p:cTn id="357" dur="1" fill="hold">
                                          <p:stCondLst>
                                            <p:cond delay="999"/>
                                          </p:stCondLst>
                                        </p:cTn>
                                        <p:tgtEl>
                                          <p:spTgt spid="31"/>
                                        </p:tgtEl>
                                        <p:attrNameLst>
                                          <p:attrName>style.visibility</p:attrName>
                                        </p:attrNameLst>
                                      </p:cBhvr>
                                      <p:to>
                                        <p:strVal val="hidden"/>
                                      </p:to>
                                    </p:set>
                                  </p:childTnLst>
                                </p:cTn>
                              </p:par>
                              <p:par>
                                <p:cTn id="358" presetID="42" presetClass="exit" presetSubtype="0" fill="hold" nodeType="withEffect">
                                  <p:stCondLst>
                                    <p:cond delay="0"/>
                                  </p:stCondLst>
                                  <p:childTnLst>
                                    <p:animEffect transition="out" filter="fade">
                                      <p:cBhvr>
                                        <p:cTn id="359" dur="1000"/>
                                        <p:tgtEl>
                                          <p:spTgt spid="30"/>
                                        </p:tgtEl>
                                      </p:cBhvr>
                                    </p:animEffect>
                                    <p:anim calcmode="lin" valueType="num">
                                      <p:cBhvr>
                                        <p:cTn id="360" dur="1000"/>
                                        <p:tgtEl>
                                          <p:spTgt spid="30"/>
                                        </p:tgtEl>
                                        <p:attrNameLst>
                                          <p:attrName>ppt_x</p:attrName>
                                        </p:attrNameLst>
                                      </p:cBhvr>
                                      <p:tavLst>
                                        <p:tav tm="0">
                                          <p:val>
                                            <p:strVal val="ppt_x"/>
                                          </p:val>
                                        </p:tav>
                                        <p:tav tm="100000">
                                          <p:val>
                                            <p:strVal val="ppt_x"/>
                                          </p:val>
                                        </p:tav>
                                      </p:tavLst>
                                    </p:anim>
                                    <p:anim calcmode="lin" valueType="num">
                                      <p:cBhvr>
                                        <p:cTn id="361" dur="1000"/>
                                        <p:tgtEl>
                                          <p:spTgt spid="30"/>
                                        </p:tgtEl>
                                        <p:attrNameLst>
                                          <p:attrName>ppt_y</p:attrName>
                                        </p:attrNameLst>
                                      </p:cBhvr>
                                      <p:tavLst>
                                        <p:tav tm="0">
                                          <p:val>
                                            <p:strVal val="ppt_y"/>
                                          </p:val>
                                        </p:tav>
                                        <p:tav tm="100000">
                                          <p:val>
                                            <p:strVal val="ppt_y+.1"/>
                                          </p:val>
                                        </p:tav>
                                      </p:tavLst>
                                    </p:anim>
                                    <p:set>
                                      <p:cBhvr>
                                        <p:cTn id="362" dur="1" fill="hold">
                                          <p:stCondLst>
                                            <p:cond delay="999"/>
                                          </p:stCondLst>
                                        </p:cTn>
                                        <p:tgtEl>
                                          <p:spTgt spid="30"/>
                                        </p:tgtEl>
                                        <p:attrNameLst>
                                          <p:attrName>style.visibility</p:attrName>
                                        </p:attrNameLst>
                                      </p:cBhvr>
                                      <p:to>
                                        <p:strVal val="hidden"/>
                                      </p:to>
                                    </p:set>
                                  </p:childTnLst>
                                </p:cTn>
                              </p:par>
                              <p:par>
                                <p:cTn id="363" presetID="42" presetClass="exit" presetSubtype="0" fill="hold" grpId="1" nodeType="withEffect">
                                  <p:stCondLst>
                                    <p:cond delay="0"/>
                                  </p:stCondLst>
                                  <p:childTnLst>
                                    <p:animEffect transition="out" filter="fade">
                                      <p:cBhvr>
                                        <p:cTn id="364" dur="1000"/>
                                        <p:tgtEl>
                                          <p:spTgt spid="4"/>
                                        </p:tgtEl>
                                      </p:cBhvr>
                                    </p:animEffect>
                                    <p:anim calcmode="lin" valueType="num">
                                      <p:cBhvr>
                                        <p:cTn id="365" dur="1000"/>
                                        <p:tgtEl>
                                          <p:spTgt spid="4"/>
                                        </p:tgtEl>
                                        <p:attrNameLst>
                                          <p:attrName>ppt_x</p:attrName>
                                        </p:attrNameLst>
                                      </p:cBhvr>
                                      <p:tavLst>
                                        <p:tav tm="0">
                                          <p:val>
                                            <p:strVal val="ppt_x"/>
                                          </p:val>
                                        </p:tav>
                                        <p:tav tm="100000">
                                          <p:val>
                                            <p:strVal val="ppt_x"/>
                                          </p:val>
                                        </p:tav>
                                      </p:tavLst>
                                    </p:anim>
                                    <p:anim calcmode="lin" valueType="num">
                                      <p:cBhvr>
                                        <p:cTn id="366" dur="1000"/>
                                        <p:tgtEl>
                                          <p:spTgt spid="4"/>
                                        </p:tgtEl>
                                        <p:attrNameLst>
                                          <p:attrName>ppt_y</p:attrName>
                                        </p:attrNameLst>
                                      </p:cBhvr>
                                      <p:tavLst>
                                        <p:tav tm="0">
                                          <p:val>
                                            <p:strVal val="ppt_y"/>
                                          </p:val>
                                        </p:tav>
                                        <p:tav tm="100000">
                                          <p:val>
                                            <p:strVal val="ppt_y+.1"/>
                                          </p:val>
                                        </p:tav>
                                      </p:tavLst>
                                    </p:anim>
                                    <p:set>
                                      <p:cBhvr>
                                        <p:cTn id="367" dur="1" fill="hold">
                                          <p:stCondLst>
                                            <p:cond delay="999"/>
                                          </p:stCondLst>
                                        </p:cTn>
                                        <p:tgtEl>
                                          <p:spTgt spid="4"/>
                                        </p:tgtEl>
                                        <p:attrNameLst>
                                          <p:attrName>style.visibility</p:attrName>
                                        </p:attrNameLst>
                                      </p:cBhvr>
                                      <p:to>
                                        <p:strVal val="hidden"/>
                                      </p:to>
                                    </p:set>
                                  </p:childTnLst>
                                </p:cTn>
                              </p:par>
                              <p:par>
                                <p:cTn id="368" presetID="42" presetClass="exit" presetSubtype="0" fill="hold" grpId="1" nodeType="withEffect">
                                  <p:stCondLst>
                                    <p:cond delay="0"/>
                                  </p:stCondLst>
                                  <p:childTnLst>
                                    <p:animEffect transition="out" filter="fade">
                                      <p:cBhvr>
                                        <p:cTn id="369" dur="1000"/>
                                        <p:tgtEl>
                                          <p:spTgt spid="13"/>
                                        </p:tgtEl>
                                      </p:cBhvr>
                                    </p:animEffect>
                                    <p:anim calcmode="lin" valueType="num">
                                      <p:cBhvr>
                                        <p:cTn id="370" dur="1000"/>
                                        <p:tgtEl>
                                          <p:spTgt spid="13"/>
                                        </p:tgtEl>
                                        <p:attrNameLst>
                                          <p:attrName>ppt_x</p:attrName>
                                        </p:attrNameLst>
                                      </p:cBhvr>
                                      <p:tavLst>
                                        <p:tav tm="0">
                                          <p:val>
                                            <p:strVal val="ppt_x"/>
                                          </p:val>
                                        </p:tav>
                                        <p:tav tm="100000">
                                          <p:val>
                                            <p:strVal val="ppt_x"/>
                                          </p:val>
                                        </p:tav>
                                      </p:tavLst>
                                    </p:anim>
                                    <p:anim calcmode="lin" valueType="num">
                                      <p:cBhvr>
                                        <p:cTn id="371" dur="1000"/>
                                        <p:tgtEl>
                                          <p:spTgt spid="13"/>
                                        </p:tgtEl>
                                        <p:attrNameLst>
                                          <p:attrName>ppt_y</p:attrName>
                                        </p:attrNameLst>
                                      </p:cBhvr>
                                      <p:tavLst>
                                        <p:tav tm="0">
                                          <p:val>
                                            <p:strVal val="ppt_y"/>
                                          </p:val>
                                        </p:tav>
                                        <p:tav tm="100000">
                                          <p:val>
                                            <p:strVal val="ppt_y+.1"/>
                                          </p:val>
                                        </p:tav>
                                      </p:tavLst>
                                    </p:anim>
                                    <p:set>
                                      <p:cBhvr>
                                        <p:cTn id="372" dur="1" fill="hold">
                                          <p:stCondLst>
                                            <p:cond delay="999"/>
                                          </p:stCondLst>
                                        </p:cTn>
                                        <p:tgtEl>
                                          <p:spTgt spid="13"/>
                                        </p:tgtEl>
                                        <p:attrNameLst>
                                          <p:attrName>style.visibility</p:attrName>
                                        </p:attrNameLst>
                                      </p:cBhvr>
                                      <p:to>
                                        <p:strVal val="hidden"/>
                                      </p:to>
                                    </p:set>
                                  </p:childTnLst>
                                </p:cTn>
                              </p:par>
                              <p:par>
                                <p:cTn id="373" presetID="42" presetClass="exit" presetSubtype="0" fill="hold" nodeType="withEffect">
                                  <p:stCondLst>
                                    <p:cond delay="0"/>
                                  </p:stCondLst>
                                  <p:childTnLst>
                                    <p:animEffect transition="out" filter="fade">
                                      <p:cBhvr>
                                        <p:cTn id="374" dur="1000"/>
                                        <p:tgtEl>
                                          <p:spTgt spid="2"/>
                                        </p:tgtEl>
                                      </p:cBhvr>
                                    </p:animEffect>
                                    <p:anim calcmode="lin" valueType="num">
                                      <p:cBhvr>
                                        <p:cTn id="375" dur="1000"/>
                                        <p:tgtEl>
                                          <p:spTgt spid="2"/>
                                        </p:tgtEl>
                                        <p:attrNameLst>
                                          <p:attrName>ppt_x</p:attrName>
                                        </p:attrNameLst>
                                      </p:cBhvr>
                                      <p:tavLst>
                                        <p:tav tm="0">
                                          <p:val>
                                            <p:strVal val="ppt_x"/>
                                          </p:val>
                                        </p:tav>
                                        <p:tav tm="100000">
                                          <p:val>
                                            <p:strVal val="ppt_x"/>
                                          </p:val>
                                        </p:tav>
                                      </p:tavLst>
                                    </p:anim>
                                    <p:anim calcmode="lin" valueType="num">
                                      <p:cBhvr>
                                        <p:cTn id="376" dur="1000"/>
                                        <p:tgtEl>
                                          <p:spTgt spid="2"/>
                                        </p:tgtEl>
                                        <p:attrNameLst>
                                          <p:attrName>ppt_y</p:attrName>
                                        </p:attrNameLst>
                                      </p:cBhvr>
                                      <p:tavLst>
                                        <p:tav tm="0">
                                          <p:val>
                                            <p:strVal val="ppt_y"/>
                                          </p:val>
                                        </p:tav>
                                        <p:tav tm="100000">
                                          <p:val>
                                            <p:strVal val="ppt_y+.1"/>
                                          </p:val>
                                        </p:tav>
                                      </p:tavLst>
                                    </p:anim>
                                    <p:set>
                                      <p:cBhvr>
                                        <p:cTn id="377" dur="1" fill="hold">
                                          <p:stCondLst>
                                            <p:cond delay="999"/>
                                          </p:stCondLst>
                                        </p:cTn>
                                        <p:tgtEl>
                                          <p:spTgt spid="2"/>
                                        </p:tgtEl>
                                        <p:attrNameLst>
                                          <p:attrName>style.visibility</p:attrName>
                                        </p:attrNameLst>
                                      </p:cBhvr>
                                      <p:to>
                                        <p:strVal val="hidden"/>
                                      </p:to>
                                    </p:set>
                                  </p:childTnLst>
                                </p:cTn>
                              </p:par>
                              <p:par>
                                <p:cTn id="378" presetID="42" presetClass="exit" presetSubtype="0" fill="hold" grpId="1" nodeType="withEffect">
                                  <p:stCondLst>
                                    <p:cond delay="0"/>
                                  </p:stCondLst>
                                  <p:childTnLst>
                                    <p:animEffect transition="out" filter="fade">
                                      <p:cBhvr>
                                        <p:cTn id="379" dur="1000"/>
                                        <p:tgtEl>
                                          <p:spTgt spid="3"/>
                                        </p:tgtEl>
                                      </p:cBhvr>
                                    </p:animEffect>
                                    <p:anim calcmode="lin" valueType="num">
                                      <p:cBhvr>
                                        <p:cTn id="380" dur="1000"/>
                                        <p:tgtEl>
                                          <p:spTgt spid="3"/>
                                        </p:tgtEl>
                                        <p:attrNameLst>
                                          <p:attrName>ppt_x</p:attrName>
                                        </p:attrNameLst>
                                      </p:cBhvr>
                                      <p:tavLst>
                                        <p:tav tm="0">
                                          <p:val>
                                            <p:strVal val="ppt_x"/>
                                          </p:val>
                                        </p:tav>
                                        <p:tav tm="100000">
                                          <p:val>
                                            <p:strVal val="ppt_x"/>
                                          </p:val>
                                        </p:tav>
                                      </p:tavLst>
                                    </p:anim>
                                    <p:anim calcmode="lin" valueType="num">
                                      <p:cBhvr>
                                        <p:cTn id="381" dur="1000"/>
                                        <p:tgtEl>
                                          <p:spTgt spid="3"/>
                                        </p:tgtEl>
                                        <p:attrNameLst>
                                          <p:attrName>ppt_y</p:attrName>
                                        </p:attrNameLst>
                                      </p:cBhvr>
                                      <p:tavLst>
                                        <p:tav tm="0">
                                          <p:val>
                                            <p:strVal val="ppt_y"/>
                                          </p:val>
                                        </p:tav>
                                        <p:tav tm="100000">
                                          <p:val>
                                            <p:strVal val="ppt_y+.1"/>
                                          </p:val>
                                        </p:tav>
                                      </p:tavLst>
                                    </p:anim>
                                    <p:set>
                                      <p:cBhvr>
                                        <p:cTn id="382" dur="1" fill="hold">
                                          <p:stCondLst>
                                            <p:cond delay="999"/>
                                          </p:stCondLst>
                                        </p:cTn>
                                        <p:tgtEl>
                                          <p:spTgt spid="3"/>
                                        </p:tgtEl>
                                        <p:attrNameLst>
                                          <p:attrName>style.visibility</p:attrName>
                                        </p:attrNameLst>
                                      </p:cBhvr>
                                      <p:to>
                                        <p:strVal val="hidden"/>
                                      </p:to>
                                    </p:set>
                                  </p:childTnLst>
                                </p:cTn>
                              </p:par>
                              <p:par>
                                <p:cTn id="383" presetID="42" presetClass="exit" presetSubtype="0" fill="hold" grpId="1" nodeType="withEffect">
                                  <p:stCondLst>
                                    <p:cond delay="0"/>
                                  </p:stCondLst>
                                  <p:childTnLst>
                                    <p:animEffect transition="out" filter="fade">
                                      <p:cBhvr>
                                        <p:cTn id="384" dur="1000"/>
                                        <p:tgtEl>
                                          <p:spTgt spid="32"/>
                                        </p:tgtEl>
                                      </p:cBhvr>
                                    </p:animEffect>
                                    <p:anim calcmode="lin" valueType="num">
                                      <p:cBhvr>
                                        <p:cTn id="385" dur="1000"/>
                                        <p:tgtEl>
                                          <p:spTgt spid="32"/>
                                        </p:tgtEl>
                                        <p:attrNameLst>
                                          <p:attrName>ppt_x</p:attrName>
                                        </p:attrNameLst>
                                      </p:cBhvr>
                                      <p:tavLst>
                                        <p:tav tm="0">
                                          <p:val>
                                            <p:strVal val="ppt_x"/>
                                          </p:val>
                                        </p:tav>
                                        <p:tav tm="100000">
                                          <p:val>
                                            <p:strVal val="ppt_x"/>
                                          </p:val>
                                        </p:tav>
                                      </p:tavLst>
                                    </p:anim>
                                    <p:anim calcmode="lin" valueType="num">
                                      <p:cBhvr>
                                        <p:cTn id="386" dur="1000"/>
                                        <p:tgtEl>
                                          <p:spTgt spid="32"/>
                                        </p:tgtEl>
                                        <p:attrNameLst>
                                          <p:attrName>ppt_y</p:attrName>
                                        </p:attrNameLst>
                                      </p:cBhvr>
                                      <p:tavLst>
                                        <p:tav tm="0">
                                          <p:val>
                                            <p:strVal val="ppt_y"/>
                                          </p:val>
                                        </p:tav>
                                        <p:tav tm="100000">
                                          <p:val>
                                            <p:strVal val="ppt_y+.1"/>
                                          </p:val>
                                        </p:tav>
                                      </p:tavLst>
                                    </p:anim>
                                    <p:set>
                                      <p:cBhvr>
                                        <p:cTn id="387" dur="1" fill="hold">
                                          <p:stCondLst>
                                            <p:cond delay="999"/>
                                          </p:stCondLst>
                                        </p:cTn>
                                        <p:tgtEl>
                                          <p:spTgt spid="32"/>
                                        </p:tgtEl>
                                        <p:attrNameLst>
                                          <p:attrName>style.visibility</p:attrName>
                                        </p:attrNameLst>
                                      </p:cBhvr>
                                      <p:to>
                                        <p:strVal val="hidden"/>
                                      </p:to>
                                    </p:set>
                                  </p:childTnLst>
                                </p:cTn>
                              </p:par>
                              <p:par>
                                <p:cTn id="388" presetID="42" presetClass="exit" presetSubtype="0" fill="hold" grpId="1" nodeType="withEffect">
                                  <p:stCondLst>
                                    <p:cond delay="0"/>
                                  </p:stCondLst>
                                  <p:childTnLst>
                                    <p:animEffect transition="out" filter="fade">
                                      <p:cBhvr>
                                        <p:cTn id="389" dur="1000"/>
                                        <p:tgtEl>
                                          <p:spTgt spid="11"/>
                                        </p:tgtEl>
                                      </p:cBhvr>
                                    </p:animEffect>
                                    <p:anim calcmode="lin" valueType="num">
                                      <p:cBhvr>
                                        <p:cTn id="390" dur="1000"/>
                                        <p:tgtEl>
                                          <p:spTgt spid="11"/>
                                        </p:tgtEl>
                                        <p:attrNameLst>
                                          <p:attrName>ppt_x</p:attrName>
                                        </p:attrNameLst>
                                      </p:cBhvr>
                                      <p:tavLst>
                                        <p:tav tm="0">
                                          <p:val>
                                            <p:strVal val="ppt_x"/>
                                          </p:val>
                                        </p:tav>
                                        <p:tav tm="100000">
                                          <p:val>
                                            <p:strVal val="ppt_x"/>
                                          </p:val>
                                        </p:tav>
                                      </p:tavLst>
                                    </p:anim>
                                    <p:anim calcmode="lin" valueType="num">
                                      <p:cBhvr>
                                        <p:cTn id="391" dur="1000"/>
                                        <p:tgtEl>
                                          <p:spTgt spid="11"/>
                                        </p:tgtEl>
                                        <p:attrNameLst>
                                          <p:attrName>ppt_y</p:attrName>
                                        </p:attrNameLst>
                                      </p:cBhvr>
                                      <p:tavLst>
                                        <p:tav tm="0">
                                          <p:val>
                                            <p:strVal val="ppt_y"/>
                                          </p:val>
                                        </p:tav>
                                        <p:tav tm="100000">
                                          <p:val>
                                            <p:strVal val="ppt_y+.1"/>
                                          </p:val>
                                        </p:tav>
                                      </p:tavLst>
                                    </p:anim>
                                    <p:set>
                                      <p:cBhvr>
                                        <p:cTn id="392" dur="1" fill="hold">
                                          <p:stCondLst>
                                            <p:cond delay="999"/>
                                          </p:stCondLst>
                                        </p:cTn>
                                        <p:tgtEl>
                                          <p:spTgt spid="11"/>
                                        </p:tgtEl>
                                        <p:attrNameLst>
                                          <p:attrName>style.visibility</p:attrName>
                                        </p:attrNameLst>
                                      </p:cBhvr>
                                      <p:to>
                                        <p:strVal val="hidden"/>
                                      </p:to>
                                    </p:set>
                                  </p:childTnLst>
                                </p:cTn>
                              </p:par>
                              <p:par>
                                <p:cTn id="393" presetID="42" presetClass="exit" presetSubtype="0" fill="hold" grpId="1" nodeType="withEffect">
                                  <p:stCondLst>
                                    <p:cond delay="0"/>
                                  </p:stCondLst>
                                  <p:childTnLst>
                                    <p:animEffect transition="out" filter="fade">
                                      <p:cBhvr>
                                        <p:cTn id="394" dur="1000"/>
                                        <p:tgtEl>
                                          <p:spTgt spid="12"/>
                                        </p:tgtEl>
                                      </p:cBhvr>
                                    </p:animEffect>
                                    <p:anim calcmode="lin" valueType="num">
                                      <p:cBhvr>
                                        <p:cTn id="395" dur="1000"/>
                                        <p:tgtEl>
                                          <p:spTgt spid="12"/>
                                        </p:tgtEl>
                                        <p:attrNameLst>
                                          <p:attrName>ppt_x</p:attrName>
                                        </p:attrNameLst>
                                      </p:cBhvr>
                                      <p:tavLst>
                                        <p:tav tm="0">
                                          <p:val>
                                            <p:strVal val="ppt_x"/>
                                          </p:val>
                                        </p:tav>
                                        <p:tav tm="100000">
                                          <p:val>
                                            <p:strVal val="ppt_x"/>
                                          </p:val>
                                        </p:tav>
                                      </p:tavLst>
                                    </p:anim>
                                    <p:anim calcmode="lin" valueType="num">
                                      <p:cBhvr>
                                        <p:cTn id="396" dur="1000"/>
                                        <p:tgtEl>
                                          <p:spTgt spid="12"/>
                                        </p:tgtEl>
                                        <p:attrNameLst>
                                          <p:attrName>ppt_y</p:attrName>
                                        </p:attrNameLst>
                                      </p:cBhvr>
                                      <p:tavLst>
                                        <p:tav tm="0">
                                          <p:val>
                                            <p:strVal val="ppt_y"/>
                                          </p:val>
                                        </p:tav>
                                        <p:tav tm="100000">
                                          <p:val>
                                            <p:strVal val="ppt_y+.1"/>
                                          </p:val>
                                        </p:tav>
                                      </p:tavLst>
                                    </p:anim>
                                    <p:set>
                                      <p:cBhvr>
                                        <p:cTn id="397" dur="1" fill="hold">
                                          <p:stCondLst>
                                            <p:cond delay="999"/>
                                          </p:stCondLst>
                                        </p:cTn>
                                        <p:tgtEl>
                                          <p:spTgt spid="12"/>
                                        </p:tgtEl>
                                        <p:attrNameLst>
                                          <p:attrName>style.visibility</p:attrName>
                                        </p:attrNameLst>
                                      </p:cBhvr>
                                      <p:to>
                                        <p:strVal val="hidden"/>
                                      </p:to>
                                    </p:set>
                                  </p:childTnLst>
                                </p:cTn>
                              </p:par>
                              <p:par>
                                <p:cTn id="398" presetID="42" presetClass="exit" presetSubtype="0" fill="hold" grpId="1" nodeType="withEffect">
                                  <p:stCondLst>
                                    <p:cond delay="0"/>
                                  </p:stCondLst>
                                  <p:childTnLst>
                                    <p:animEffect transition="out" filter="fade">
                                      <p:cBhvr>
                                        <p:cTn id="399" dur="1000"/>
                                        <p:tgtEl>
                                          <p:spTgt spid="14"/>
                                        </p:tgtEl>
                                      </p:cBhvr>
                                    </p:animEffect>
                                    <p:anim calcmode="lin" valueType="num">
                                      <p:cBhvr>
                                        <p:cTn id="400" dur="1000"/>
                                        <p:tgtEl>
                                          <p:spTgt spid="14"/>
                                        </p:tgtEl>
                                        <p:attrNameLst>
                                          <p:attrName>ppt_x</p:attrName>
                                        </p:attrNameLst>
                                      </p:cBhvr>
                                      <p:tavLst>
                                        <p:tav tm="0">
                                          <p:val>
                                            <p:strVal val="ppt_x"/>
                                          </p:val>
                                        </p:tav>
                                        <p:tav tm="100000">
                                          <p:val>
                                            <p:strVal val="ppt_x"/>
                                          </p:val>
                                        </p:tav>
                                      </p:tavLst>
                                    </p:anim>
                                    <p:anim calcmode="lin" valueType="num">
                                      <p:cBhvr>
                                        <p:cTn id="401" dur="1000"/>
                                        <p:tgtEl>
                                          <p:spTgt spid="14"/>
                                        </p:tgtEl>
                                        <p:attrNameLst>
                                          <p:attrName>ppt_y</p:attrName>
                                        </p:attrNameLst>
                                      </p:cBhvr>
                                      <p:tavLst>
                                        <p:tav tm="0">
                                          <p:val>
                                            <p:strVal val="ppt_y"/>
                                          </p:val>
                                        </p:tav>
                                        <p:tav tm="100000">
                                          <p:val>
                                            <p:strVal val="ppt_y+.1"/>
                                          </p:val>
                                        </p:tav>
                                      </p:tavLst>
                                    </p:anim>
                                    <p:set>
                                      <p:cBhvr>
                                        <p:cTn id="402" dur="1" fill="hold">
                                          <p:stCondLst>
                                            <p:cond delay="999"/>
                                          </p:stCondLst>
                                        </p:cTn>
                                        <p:tgtEl>
                                          <p:spTgt spid="14"/>
                                        </p:tgtEl>
                                        <p:attrNameLst>
                                          <p:attrName>style.visibility</p:attrName>
                                        </p:attrNameLst>
                                      </p:cBhvr>
                                      <p:to>
                                        <p:strVal val="hidden"/>
                                      </p:to>
                                    </p:set>
                                  </p:childTnLst>
                                </p:cTn>
                              </p:par>
                              <p:par>
                                <p:cTn id="403" presetID="42" presetClass="exit" presetSubtype="0" fill="hold" grpId="1" nodeType="withEffect">
                                  <p:stCondLst>
                                    <p:cond delay="0"/>
                                  </p:stCondLst>
                                  <p:childTnLst>
                                    <p:animEffect transition="out" filter="fade">
                                      <p:cBhvr>
                                        <p:cTn id="404" dur="1000"/>
                                        <p:tgtEl>
                                          <p:spTgt spid="33"/>
                                        </p:tgtEl>
                                      </p:cBhvr>
                                    </p:animEffect>
                                    <p:anim calcmode="lin" valueType="num">
                                      <p:cBhvr>
                                        <p:cTn id="405" dur="1000"/>
                                        <p:tgtEl>
                                          <p:spTgt spid="33"/>
                                        </p:tgtEl>
                                        <p:attrNameLst>
                                          <p:attrName>ppt_x</p:attrName>
                                        </p:attrNameLst>
                                      </p:cBhvr>
                                      <p:tavLst>
                                        <p:tav tm="0">
                                          <p:val>
                                            <p:strVal val="ppt_x"/>
                                          </p:val>
                                        </p:tav>
                                        <p:tav tm="100000">
                                          <p:val>
                                            <p:strVal val="ppt_x"/>
                                          </p:val>
                                        </p:tav>
                                      </p:tavLst>
                                    </p:anim>
                                    <p:anim calcmode="lin" valueType="num">
                                      <p:cBhvr>
                                        <p:cTn id="406" dur="1000"/>
                                        <p:tgtEl>
                                          <p:spTgt spid="33"/>
                                        </p:tgtEl>
                                        <p:attrNameLst>
                                          <p:attrName>ppt_y</p:attrName>
                                        </p:attrNameLst>
                                      </p:cBhvr>
                                      <p:tavLst>
                                        <p:tav tm="0">
                                          <p:val>
                                            <p:strVal val="ppt_y"/>
                                          </p:val>
                                        </p:tav>
                                        <p:tav tm="100000">
                                          <p:val>
                                            <p:strVal val="ppt_y+.1"/>
                                          </p:val>
                                        </p:tav>
                                      </p:tavLst>
                                    </p:anim>
                                    <p:set>
                                      <p:cBhvr>
                                        <p:cTn id="407" dur="1" fill="hold">
                                          <p:stCondLst>
                                            <p:cond delay="999"/>
                                          </p:stCondLst>
                                        </p:cTn>
                                        <p:tgtEl>
                                          <p:spTgt spid="33"/>
                                        </p:tgtEl>
                                        <p:attrNameLst>
                                          <p:attrName>style.visibility</p:attrName>
                                        </p:attrNameLst>
                                      </p:cBhvr>
                                      <p:to>
                                        <p:strVal val="hidden"/>
                                      </p:to>
                                    </p:set>
                                  </p:childTnLst>
                                </p:cTn>
                              </p:par>
                              <p:par>
                                <p:cTn id="408" presetID="42" presetClass="exit" presetSubtype="0" fill="hold" grpId="1" nodeType="withEffect">
                                  <p:stCondLst>
                                    <p:cond delay="0"/>
                                  </p:stCondLst>
                                  <p:childTnLst>
                                    <p:animEffect transition="out" filter="fade">
                                      <p:cBhvr>
                                        <p:cTn id="409" dur="1000"/>
                                        <p:tgtEl>
                                          <p:spTgt spid="34"/>
                                        </p:tgtEl>
                                      </p:cBhvr>
                                    </p:animEffect>
                                    <p:anim calcmode="lin" valueType="num">
                                      <p:cBhvr>
                                        <p:cTn id="410" dur="1000"/>
                                        <p:tgtEl>
                                          <p:spTgt spid="34"/>
                                        </p:tgtEl>
                                        <p:attrNameLst>
                                          <p:attrName>ppt_x</p:attrName>
                                        </p:attrNameLst>
                                      </p:cBhvr>
                                      <p:tavLst>
                                        <p:tav tm="0">
                                          <p:val>
                                            <p:strVal val="ppt_x"/>
                                          </p:val>
                                        </p:tav>
                                        <p:tav tm="100000">
                                          <p:val>
                                            <p:strVal val="ppt_x"/>
                                          </p:val>
                                        </p:tav>
                                      </p:tavLst>
                                    </p:anim>
                                    <p:anim calcmode="lin" valueType="num">
                                      <p:cBhvr>
                                        <p:cTn id="411" dur="1000"/>
                                        <p:tgtEl>
                                          <p:spTgt spid="34"/>
                                        </p:tgtEl>
                                        <p:attrNameLst>
                                          <p:attrName>ppt_y</p:attrName>
                                        </p:attrNameLst>
                                      </p:cBhvr>
                                      <p:tavLst>
                                        <p:tav tm="0">
                                          <p:val>
                                            <p:strVal val="ppt_y"/>
                                          </p:val>
                                        </p:tav>
                                        <p:tav tm="100000">
                                          <p:val>
                                            <p:strVal val="ppt_y+.1"/>
                                          </p:val>
                                        </p:tav>
                                      </p:tavLst>
                                    </p:anim>
                                    <p:set>
                                      <p:cBhvr>
                                        <p:cTn id="412" dur="1" fill="hold">
                                          <p:stCondLst>
                                            <p:cond delay="999"/>
                                          </p:stCondLst>
                                        </p:cTn>
                                        <p:tgtEl>
                                          <p:spTgt spid="34"/>
                                        </p:tgtEl>
                                        <p:attrNameLst>
                                          <p:attrName>style.visibility</p:attrName>
                                        </p:attrNameLst>
                                      </p:cBhvr>
                                      <p:to>
                                        <p:strVal val="hidden"/>
                                      </p:to>
                                    </p:set>
                                  </p:childTnLst>
                                </p:cTn>
                              </p:par>
                              <p:par>
                                <p:cTn id="413" presetID="42" presetClass="exit" presetSubtype="0" fill="hold" grpId="1" nodeType="withEffect">
                                  <p:stCondLst>
                                    <p:cond delay="0"/>
                                  </p:stCondLst>
                                  <p:childTnLst>
                                    <p:animEffect transition="out" filter="fade">
                                      <p:cBhvr>
                                        <p:cTn id="414" dur="1000"/>
                                        <p:tgtEl>
                                          <p:spTgt spid="35"/>
                                        </p:tgtEl>
                                      </p:cBhvr>
                                    </p:animEffect>
                                    <p:anim calcmode="lin" valueType="num">
                                      <p:cBhvr>
                                        <p:cTn id="415" dur="1000"/>
                                        <p:tgtEl>
                                          <p:spTgt spid="35"/>
                                        </p:tgtEl>
                                        <p:attrNameLst>
                                          <p:attrName>ppt_x</p:attrName>
                                        </p:attrNameLst>
                                      </p:cBhvr>
                                      <p:tavLst>
                                        <p:tav tm="0">
                                          <p:val>
                                            <p:strVal val="ppt_x"/>
                                          </p:val>
                                        </p:tav>
                                        <p:tav tm="100000">
                                          <p:val>
                                            <p:strVal val="ppt_x"/>
                                          </p:val>
                                        </p:tav>
                                      </p:tavLst>
                                    </p:anim>
                                    <p:anim calcmode="lin" valueType="num">
                                      <p:cBhvr>
                                        <p:cTn id="416" dur="1000"/>
                                        <p:tgtEl>
                                          <p:spTgt spid="35"/>
                                        </p:tgtEl>
                                        <p:attrNameLst>
                                          <p:attrName>ppt_y</p:attrName>
                                        </p:attrNameLst>
                                      </p:cBhvr>
                                      <p:tavLst>
                                        <p:tav tm="0">
                                          <p:val>
                                            <p:strVal val="ppt_y"/>
                                          </p:val>
                                        </p:tav>
                                        <p:tav tm="100000">
                                          <p:val>
                                            <p:strVal val="ppt_y+.1"/>
                                          </p:val>
                                        </p:tav>
                                      </p:tavLst>
                                    </p:anim>
                                    <p:set>
                                      <p:cBhvr>
                                        <p:cTn id="417" dur="1" fill="hold">
                                          <p:stCondLst>
                                            <p:cond delay="999"/>
                                          </p:stCondLst>
                                        </p:cTn>
                                        <p:tgtEl>
                                          <p:spTgt spid="35"/>
                                        </p:tgtEl>
                                        <p:attrNameLst>
                                          <p:attrName>style.visibility</p:attrName>
                                        </p:attrNameLst>
                                      </p:cBhvr>
                                      <p:to>
                                        <p:strVal val="hidden"/>
                                      </p:to>
                                    </p:set>
                                  </p:childTnLst>
                                </p:cTn>
                              </p:par>
                              <p:par>
                                <p:cTn id="418" presetID="42" presetClass="exit" presetSubtype="0" fill="hold" grpId="1" nodeType="withEffect">
                                  <p:stCondLst>
                                    <p:cond delay="0"/>
                                  </p:stCondLst>
                                  <p:childTnLst>
                                    <p:animEffect transition="out" filter="fade">
                                      <p:cBhvr>
                                        <p:cTn id="419" dur="1000"/>
                                        <p:tgtEl>
                                          <p:spTgt spid="36"/>
                                        </p:tgtEl>
                                      </p:cBhvr>
                                    </p:animEffect>
                                    <p:anim calcmode="lin" valueType="num">
                                      <p:cBhvr>
                                        <p:cTn id="420" dur="1000"/>
                                        <p:tgtEl>
                                          <p:spTgt spid="36"/>
                                        </p:tgtEl>
                                        <p:attrNameLst>
                                          <p:attrName>ppt_x</p:attrName>
                                        </p:attrNameLst>
                                      </p:cBhvr>
                                      <p:tavLst>
                                        <p:tav tm="0">
                                          <p:val>
                                            <p:strVal val="ppt_x"/>
                                          </p:val>
                                        </p:tav>
                                        <p:tav tm="100000">
                                          <p:val>
                                            <p:strVal val="ppt_x"/>
                                          </p:val>
                                        </p:tav>
                                      </p:tavLst>
                                    </p:anim>
                                    <p:anim calcmode="lin" valueType="num">
                                      <p:cBhvr>
                                        <p:cTn id="421" dur="1000"/>
                                        <p:tgtEl>
                                          <p:spTgt spid="36"/>
                                        </p:tgtEl>
                                        <p:attrNameLst>
                                          <p:attrName>ppt_y</p:attrName>
                                        </p:attrNameLst>
                                      </p:cBhvr>
                                      <p:tavLst>
                                        <p:tav tm="0">
                                          <p:val>
                                            <p:strVal val="ppt_y"/>
                                          </p:val>
                                        </p:tav>
                                        <p:tav tm="100000">
                                          <p:val>
                                            <p:strVal val="ppt_y+.1"/>
                                          </p:val>
                                        </p:tav>
                                      </p:tavLst>
                                    </p:anim>
                                    <p:set>
                                      <p:cBhvr>
                                        <p:cTn id="422" dur="1" fill="hold">
                                          <p:stCondLst>
                                            <p:cond delay="999"/>
                                          </p:stCondLst>
                                        </p:cTn>
                                        <p:tgtEl>
                                          <p:spTgt spid="36"/>
                                        </p:tgtEl>
                                        <p:attrNameLst>
                                          <p:attrName>style.visibility</p:attrName>
                                        </p:attrNameLst>
                                      </p:cBhvr>
                                      <p:to>
                                        <p:strVal val="hidden"/>
                                      </p:to>
                                    </p:set>
                                  </p:childTnLst>
                                </p:cTn>
                              </p:par>
                              <p:par>
                                <p:cTn id="423" presetID="42" presetClass="exit" presetSubtype="0" fill="hold" grpId="1" nodeType="withEffect">
                                  <p:stCondLst>
                                    <p:cond delay="0"/>
                                  </p:stCondLst>
                                  <p:childTnLst>
                                    <p:animEffect transition="out" filter="fade">
                                      <p:cBhvr>
                                        <p:cTn id="424" dur="1000"/>
                                        <p:tgtEl>
                                          <p:spTgt spid="37"/>
                                        </p:tgtEl>
                                      </p:cBhvr>
                                    </p:animEffect>
                                    <p:anim calcmode="lin" valueType="num">
                                      <p:cBhvr>
                                        <p:cTn id="425" dur="1000"/>
                                        <p:tgtEl>
                                          <p:spTgt spid="37"/>
                                        </p:tgtEl>
                                        <p:attrNameLst>
                                          <p:attrName>ppt_x</p:attrName>
                                        </p:attrNameLst>
                                      </p:cBhvr>
                                      <p:tavLst>
                                        <p:tav tm="0">
                                          <p:val>
                                            <p:strVal val="ppt_x"/>
                                          </p:val>
                                        </p:tav>
                                        <p:tav tm="100000">
                                          <p:val>
                                            <p:strVal val="ppt_x"/>
                                          </p:val>
                                        </p:tav>
                                      </p:tavLst>
                                    </p:anim>
                                    <p:anim calcmode="lin" valueType="num">
                                      <p:cBhvr>
                                        <p:cTn id="426" dur="1000"/>
                                        <p:tgtEl>
                                          <p:spTgt spid="37"/>
                                        </p:tgtEl>
                                        <p:attrNameLst>
                                          <p:attrName>ppt_y</p:attrName>
                                        </p:attrNameLst>
                                      </p:cBhvr>
                                      <p:tavLst>
                                        <p:tav tm="0">
                                          <p:val>
                                            <p:strVal val="ppt_y"/>
                                          </p:val>
                                        </p:tav>
                                        <p:tav tm="100000">
                                          <p:val>
                                            <p:strVal val="ppt_y+.1"/>
                                          </p:val>
                                        </p:tav>
                                      </p:tavLst>
                                    </p:anim>
                                    <p:set>
                                      <p:cBhvr>
                                        <p:cTn id="427" dur="1" fill="hold">
                                          <p:stCondLst>
                                            <p:cond delay="999"/>
                                          </p:stCondLst>
                                        </p:cTn>
                                        <p:tgtEl>
                                          <p:spTgt spid="37"/>
                                        </p:tgtEl>
                                        <p:attrNameLst>
                                          <p:attrName>style.visibility</p:attrName>
                                        </p:attrNameLst>
                                      </p:cBhvr>
                                      <p:to>
                                        <p:strVal val="hidden"/>
                                      </p:to>
                                    </p:set>
                                  </p:childTnLst>
                                </p:cTn>
                              </p:par>
                              <p:par>
                                <p:cTn id="428" presetID="42" presetClass="exit" presetSubtype="0" fill="hold" nodeType="withEffect">
                                  <p:stCondLst>
                                    <p:cond delay="0"/>
                                  </p:stCondLst>
                                  <p:childTnLst>
                                    <p:animEffect transition="out" filter="fade">
                                      <p:cBhvr>
                                        <p:cTn id="429" dur="1000"/>
                                        <p:tgtEl>
                                          <p:spTgt spid="25"/>
                                        </p:tgtEl>
                                      </p:cBhvr>
                                    </p:animEffect>
                                    <p:anim calcmode="lin" valueType="num">
                                      <p:cBhvr>
                                        <p:cTn id="430" dur="1000"/>
                                        <p:tgtEl>
                                          <p:spTgt spid="25"/>
                                        </p:tgtEl>
                                        <p:attrNameLst>
                                          <p:attrName>ppt_x</p:attrName>
                                        </p:attrNameLst>
                                      </p:cBhvr>
                                      <p:tavLst>
                                        <p:tav tm="0">
                                          <p:val>
                                            <p:strVal val="ppt_x"/>
                                          </p:val>
                                        </p:tav>
                                        <p:tav tm="100000">
                                          <p:val>
                                            <p:strVal val="ppt_x"/>
                                          </p:val>
                                        </p:tav>
                                      </p:tavLst>
                                    </p:anim>
                                    <p:anim calcmode="lin" valueType="num">
                                      <p:cBhvr>
                                        <p:cTn id="431" dur="1000"/>
                                        <p:tgtEl>
                                          <p:spTgt spid="25"/>
                                        </p:tgtEl>
                                        <p:attrNameLst>
                                          <p:attrName>ppt_y</p:attrName>
                                        </p:attrNameLst>
                                      </p:cBhvr>
                                      <p:tavLst>
                                        <p:tav tm="0">
                                          <p:val>
                                            <p:strVal val="ppt_y"/>
                                          </p:val>
                                        </p:tav>
                                        <p:tav tm="100000">
                                          <p:val>
                                            <p:strVal val="ppt_y+.1"/>
                                          </p:val>
                                        </p:tav>
                                      </p:tavLst>
                                    </p:anim>
                                    <p:set>
                                      <p:cBhvr>
                                        <p:cTn id="432" dur="1" fill="hold">
                                          <p:stCondLst>
                                            <p:cond delay="999"/>
                                          </p:stCondLst>
                                        </p:cTn>
                                        <p:tgtEl>
                                          <p:spTgt spid="25"/>
                                        </p:tgtEl>
                                        <p:attrNameLst>
                                          <p:attrName>style.visibility</p:attrName>
                                        </p:attrNameLst>
                                      </p:cBhvr>
                                      <p:to>
                                        <p:strVal val="hidden"/>
                                      </p:to>
                                    </p:set>
                                  </p:childTnLst>
                                </p:cTn>
                              </p:par>
                            </p:childTnLst>
                          </p:cTn>
                        </p:par>
                      </p:childTnLst>
                    </p:cTn>
                  </p:par>
                  <p:par>
                    <p:cTn id="433" fill="hold">
                      <p:stCondLst>
                        <p:cond delay="indefinite"/>
                      </p:stCondLst>
                      <p:childTnLst>
                        <p:par>
                          <p:cTn id="434" fill="hold">
                            <p:stCondLst>
                              <p:cond delay="0"/>
                            </p:stCondLst>
                            <p:childTnLst>
                              <p:par>
                                <p:cTn id="435" presetID="42" presetClass="entr" presetSubtype="0" fill="hold" nodeType="clickEffect">
                                  <p:stCondLst>
                                    <p:cond delay="0"/>
                                  </p:stCondLst>
                                  <p:childTnLst>
                                    <p:set>
                                      <p:cBhvr>
                                        <p:cTn id="436" dur="1" fill="hold">
                                          <p:stCondLst>
                                            <p:cond delay="0"/>
                                          </p:stCondLst>
                                        </p:cTn>
                                        <p:tgtEl>
                                          <p:spTgt spid="38"/>
                                        </p:tgtEl>
                                        <p:attrNameLst>
                                          <p:attrName>style.visibility</p:attrName>
                                        </p:attrNameLst>
                                      </p:cBhvr>
                                      <p:to>
                                        <p:strVal val="visible"/>
                                      </p:to>
                                    </p:set>
                                    <p:animEffect transition="in" filter="fade">
                                      <p:cBhvr>
                                        <p:cTn id="437" dur="1000"/>
                                        <p:tgtEl>
                                          <p:spTgt spid="38"/>
                                        </p:tgtEl>
                                      </p:cBhvr>
                                    </p:animEffect>
                                    <p:anim calcmode="lin" valueType="num">
                                      <p:cBhvr>
                                        <p:cTn id="438" dur="1000" fill="hold"/>
                                        <p:tgtEl>
                                          <p:spTgt spid="38"/>
                                        </p:tgtEl>
                                        <p:attrNameLst>
                                          <p:attrName>ppt_x</p:attrName>
                                        </p:attrNameLst>
                                      </p:cBhvr>
                                      <p:tavLst>
                                        <p:tav tm="0">
                                          <p:val>
                                            <p:strVal val="#ppt_x"/>
                                          </p:val>
                                        </p:tav>
                                        <p:tav tm="100000">
                                          <p:val>
                                            <p:strVal val="#ppt_x"/>
                                          </p:val>
                                        </p:tav>
                                      </p:tavLst>
                                    </p:anim>
                                    <p:anim calcmode="lin" valueType="num">
                                      <p:cBhvr>
                                        <p:cTn id="439" dur="1000" fill="hold"/>
                                        <p:tgtEl>
                                          <p:spTgt spid="38"/>
                                        </p:tgtEl>
                                        <p:attrNameLst>
                                          <p:attrName>ppt_y</p:attrName>
                                        </p:attrNameLst>
                                      </p:cBhvr>
                                      <p:tavLst>
                                        <p:tav tm="0">
                                          <p:val>
                                            <p:strVal val="#ppt_y+.1"/>
                                          </p:val>
                                        </p:tav>
                                        <p:tav tm="100000">
                                          <p:val>
                                            <p:strVal val="#ppt_y"/>
                                          </p:val>
                                        </p:tav>
                                      </p:tavLst>
                                    </p:anim>
                                  </p:childTnLst>
                                </p:cTn>
                              </p:par>
                              <p:par>
                                <p:cTn id="440" presetID="42" presetClass="entr" presetSubtype="0" fill="hold" nodeType="withEffect">
                                  <p:stCondLst>
                                    <p:cond delay="0"/>
                                  </p:stCondLst>
                                  <p:childTnLst>
                                    <p:set>
                                      <p:cBhvr>
                                        <p:cTn id="441" dur="1" fill="hold">
                                          <p:stCondLst>
                                            <p:cond delay="0"/>
                                          </p:stCondLst>
                                        </p:cTn>
                                        <p:tgtEl>
                                          <p:spTgt spid="41"/>
                                        </p:tgtEl>
                                        <p:attrNameLst>
                                          <p:attrName>style.visibility</p:attrName>
                                        </p:attrNameLst>
                                      </p:cBhvr>
                                      <p:to>
                                        <p:strVal val="visible"/>
                                      </p:to>
                                    </p:set>
                                    <p:animEffect transition="in" filter="fade">
                                      <p:cBhvr>
                                        <p:cTn id="442" dur="1000"/>
                                        <p:tgtEl>
                                          <p:spTgt spid="41"/>
                                        </p:tgtEl>
                                      </p:cBhvr>
                                    </p:animEffect>
                                    <p:anim calcmode="lin" valueType="num">
                                      <p:cBhvr>
                                        <p:cTn id="443" dur="1000" fill="hold"/>
                                        <p:tgtEl>
                                          <p:spTgt spid="41"/>
                                        </p:tgtEl>
                                        <p:attrNameLst>
                                          <p:attrName>ppt_x</p:attrName>
                                        </p:attrNameLst>
                                      </p:cBhvr>
                                      <p:tavLst>
                                        <p:tav tm="0">
                                          <p:val>
                                            <p:strVal val="#ppt_x"/>
                                          </p:val>
                                        </p:tav>
                                        <p:tav tm="100000">
                                          <p:val>
                                            <p:strVal val="#ppt_x"/>
                                          </p:val>
                                        </p:tav>
                                      </p:tavLst>
                                    </p:anim>
                                    <p:anim calcmode="lin" valueType="num">
                                      <p:cBhvr>
                                        <p:cTn id="444" dur="1000" fill="hold"/>
                                        <p:tgtEl>
                                          <p:spTgt spid="41"/>
                                        </p:tgtEl>
                                        <p:attrNameLst>
                                          <p:attrName>ppt_y</p:attrName>
                                        </p:attrNameLst>
                                      </p:cBhvr>
                                      <p:tavLst>
                                        <p:tav tm="0">
                                          <p:val>
                                            <p:strVal val="#ppt_y+.1"/>
                                          </p:val>
                                        </p:tav>
                                        <p:tav tm="100000">
                                          <p:val>
                                            <p:strVal val="#ppt_y"/>
                                          </p:val>
                                        </p:tav>
                                      </p:tavLst>
                                    </p:anim>
                                  </p:childTnLst>
                                </p:cTn>
                              </p:par>
                              <p:par>
                                <p:cTn id="445" presetID="42" presetClass="entr" presetSubtype="0" fill="hold" nodeType="withEffect">
                                  <p:stCondLst>
                                    <p:cond delay="0"/>
                                  </p:stCondLst>
                                  <p:childTnLst>
                                    <p:set>
                                      <p:cBhvr>
                                        <p:cTn id="446" dur="1" fill="hold">
                                          <p:stCondLst>
                                            <p:cond delay="0"/>
                                          </p:stCondLst>
                                        </p:cTn>
                                        <p:tgtEl>
                                          <p:spTgt spid="40"/>
                                        </p:tgtEl>
                                        <p:attrNameLst>
                                          <p:attrName>style.visibility</p:attrName>
                                        </p:attrNameLst>
                                      </p:cBhvr>
                                      <p:to>
                                        <p:strVal val="visible"/>
                                      </p:to>
                                    </p:set>
                                    <p:animEffect transition="in" filter="fade">
                                      <p:cBhvr>
                                        <p:cTn id="447" dur="1000"/>
                                        <p:tgtEl>
                                          <p:spTgt spid="40"/>
                                        </p:tgtEl>
                                      </p:cBhvr>
                                    </p:animEffect>
                                    <p:anim calcmode="lin" valueType="num">
                                      <p:cBhvr>
                                        <p:cTn id="448" dur="1000" fill="hold"/>
                                        <p:tgtEl>
                                          <p:spTgt spid="40"/>
                                        </p:tgtEl>
                                        <p:attrNameLst>
                                          <p:attrName>ppt_x</p:attrName>
                                        </p:attrNameLst>
                                      </p:cBhvr>
                                      <p:tavLst>
                                        <p:tav tm="0">
                                          <p:val>
                                            <p:strVal val="#ppt_x"/>
                                          </p:val>
                                        </p:tav>
                                        <p:tav tm="100000">
                                          <p:val>
                                            <p:strVal val="#ppt_x"/>
                                          </p:val>
                                        </p:tav>
                                      </p:tavLst>
                                    </p:anim>
                                    <p:anim calcmode="lin" valueType="num">
                                      <p:cBhvr>
                                        <p:cTn id="4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50" fill="hold">
                      <p:stCondLst>
                        <p:cond delay="indefinite"/>
                      </p:stCondLst>
                      <p:childTnLst>
                        <p:par>
                          <p:cTn id="451" fill="hold">
                            <p:stCondLst>
                              <p:cond delay="0"/>
                            </p:stCondLst>
                            <p:childTnLst>
                              <p:par>
                                <p:cTn id="452" presetID="10" presetClass="entr" presetSubtype="0" fill="hold" nodeType="clickEffect">
                                  <p:stCondLst>
                                    <p:cond delay="0"/>
                                  </p:stCondLst>
                                  <p:childTnLst>
                                    <p:set>
                                      <p:cBhvr>
                                        <p:cTn id="453" dur="1" fill="hold">
                                          <p:stCondLst>
                                            <p:cond delay="0"/>
                                          </p:stCondLst>
                                        </p:cTn>
                                        <p:tgtEl>
                                          <p:spTgt spid="39"/>
                                        </p:tgtEl>
                                        <p:attrNameLst>
                                          <p:attrName>style.visibility</p:attrName>
                                        </p:attrNameLst>
                                      </p:cBhvr>
                                      <p:to>
                                        <p:strVal val="visible"/>
                                      </p:to>
                                    </p:set>
                                    <p:animEffect transition="in" filter="fade">
                                      <p:cBhvr>
                                        <p:cTn id="454" dur="500"/>
                                        <p:tgtEl>
                                          <p:spTgt spid="39"/>
                                        </p:tgtEl>
                                      </p:cBhvr>
                                    </p:animEffect>
                                  </p:childTnLst>
                                </p:cTn>
                              </p:par>
                            </p:childTnLst>
                          </p:cTn>
                        </p:par>
                      </p:childTnLst>
                    </p:cTn>
                  </p:par>
                  <p:par>
                    <p:cTn id="455" fill="hold">
                      <p:stCondLst>
                        <p:cond delay="indefinite"/>
                      </p:stCondLst>
                      <p:childTnLst>
                        <p:par>
                          <p:cTn id="456" fill="hold">
                            <p:stCondLst>
                              <p:cond delay="0"/>
                            </p:stCondLst>
                            <p:childTnLst>
                              <p:par>
                                <p:cTn id="457" presetID="42" presetClass="path" presetSubtype="0" accel="50000" decel="50000" fill="hold" nodeType="clickEffect">
                                  <p:stCondLst>
                                    <p:cond delay="0"/>
                                  </p:stCondLst>
                                  <p:childTnLst>
                                    <p:animMotion origin="layout" path="M 1.04167E-6 -4.81481E-6 L -0.09935 0.00417 " pathEditMode="relative" rAng="0" ptsTypes="AA">
                                      <p:cBhvr>
                                        <p:cTn id="458" dur="2000" fill="hold"/>
                                        <p:tgtEl>
                                          <p:spTgt spid="39"/>
                                        </p:tgtEl>
                                        <p:attrNameLst>
                                          <p:attrName>ppt_x</p:attrName>
                                          <p:attrName>ppt_y</p:attrName>
                                        </p:attrNameLst>
                                      </p:cBhvr>
                                      <p:rCtr x="-4974" y="208"/>
                                    </p:animMotion>
                                  </p:childTnLst>
                                </p:cTn>
                              </p:par>
                            </p:childTnLst>
                          </p:cTn>
                        </p:par>
                        <p:par>
                          <p:cTn id="459" fill="hold">
                            <p:stCondLst>
                              <p:cond delay="2000"/>
                            </p:stCondLst>
                            <p:childTnLst>
                              <p:par>
                                <p:cTn id="460" presetID="1" presetClass="exit" presetSubtype="0" fill="hold" nodeType="afterEffect">
                                  <p:stCondLst>
                                    <p:cond delay="0"/>
                                  </p:stCondLst>
                                  <p:childTnLst>
                                    <p:set>
                                      <p:cBhvr>
                                        <p:cTn id="461" dur="1" fill="hold">
                                          <p:stCondLst>
                                            <p:cond delay="0"/>
                                          </p:stCondLst>
                                        </p:cTn>
                                        <p:tgtEl>
                                          <p:spTgt spid="40"/>
                                        </p:tgtEl>
                                        <p:attrNameLst>
                                          <p:attrName>style.visibility</p:attrName>
                                        </p:attrNameLst>
                                      </p:cBhvr>
                                      <p:to>
                                        <p:strVal val="hidden"/>
                                      </p:to>
                                    </p:set>
                                  </p:childTnLst>
                                </p:cTn>
                              </p:par>
                            </p:childTnLst>
                          </p:cTn>
                        </p:par>
                        <p:par>
                          <p:cTn id="462" fill="hold">
                            <p:stCondLst>
                              <p:cond delay="2000"/>
                            </p:stCondLst>
                            <p:childTnLst>
                              <p:par>
                                <p:cTn id="463" presetID="1" presetClass="entr" presetSubtype="0" fill="hold" grpId="0" nodeType="afterEffect">
                                  <p:stCondLst>
                                    <p:cond delay="0"/>
                                  </p:stCondLst>
                                  <p:childTnLst>
                                    <p:set>
                                      <p:cBhvr>
                                        <p:cTn id="464" dur="1" fill="hold">
                                          <p:stCondLst>
                                            <p:cond delay="0"/>
                                          </p:stCondLst>
                                        </p:cTn>
                                        <p:tgtEl>
                                          <p:spTgt spid="43"/>
                                        </p:tgtEl>
                                        <p:attrNameLst>
                                          <p:attrName>style.visibility</p:attrName>
                                        </p:attrNameLst>
                                      </p:cBhvr>
                                      <p:to>
                                        <p:strVal val="visible"/>
                                      </p:to>
                                    </p:set>
                                  </p:childTnLst>
                                </p:cTn>
                              </p:par>
                            </p:childTnLst>
                          </p:cTn>
                        </p:par>
                      </p:childTnLst>
                    </p:cTn>
                  </p:par>
                  <p:par>
                    <p:cTn id="465" fill="hold">
                      <p:stCondLst>
                        <p:cond delay="indefinite"/>
                      </p:stCondLst>
                      <p:childTnLst>
                        <p:par>
                          <p:cTn id="466" fill="hold">
                            <p:stCondLst>
                              <p:cond delay="0"/>
                            </p:stCondLst>
                            <p:childTnLst>
                              <p:par>
                                <p:cTn id="467" presetID="50" presetClass="path" presetSubtype="0" accel="50000" decel="50000" fill="hold" nodeType="clickEffect">
                                  <p:stCondLst>
                                    <p:cond delay="0"/>
                                  </p:stCondLst>
                                  <p:childTnLst>
                                    <p:animMotion origin="layout" path="M -0.25964 -0.11319 L -0.17721 -0.11319 C -0.13984 -0.11319 -0.09818 -0.07916 -0.09818 -0.05254 L -0.09818 0.00811 " pathEditMode="relative" rAng="0" ptsTypes="AAAA">
                                      <p:cBhvr>
                                        <p:cTn id="468" dur="2000" spd="-100000" fill="hold"/>
                                        <p:tgtEl>
                                          <p:spTgt spid="39"/>
                                        </p:tgtEl>
                                        <p:attrNameLst>
                                          <p:attrName>ppt_x</p:attrName>
                                          <p:attrName>ppt_y</p:attrName>
                                        </p:attrNameLst>
                                      </p:cBhvr>
                                      <p:rCtr x="8073" y="6065"/>
                                    </p:animMotion>
                                  </p:childTnLst>
                                </p:cTn>
                              </p:par>
                            </p:childTnLst>
                          </p:cTn>
                        </p:par>
                      </p:childTnLst>
                    </p:cTn>
                  </p:par>
                  <p:par>
                    <p:cTn id="469" fill="hold">
                      <p:stCondLst>
                        <p:cond delay="indefinite"/>
                      </p:stCondLst>
                      <p:childTnLst>
                        <p:par>
                          <p:cTn id="470" fill="hold">
                            <p:stCondLst>
                              <p:cond delay="0"/>
                            </p:stCondLst>
                            <p:childTnLst>
                              <p:par>
                                <p:cTn id="471" presetID="50" presetClass="path" presetSubtype="0" accel="50000" decel="50000" fill="hold" nodeType="clickEffect">
                                  <p:stCondLst>
                                    <p:cond delay="0"/>
                                  </p:stCondLst>
                                  <p:childTnLst>
                                    <p:animMotion origin="layout" path="M -0.25391 -0.10694 L -0.35677 -0.10694 C -0.403 -0.10694 -0.45964 0.02431 -0.45964 0.13102 L -0.45964 0.36968 " pathEditMode="relative" rAng="0" ptsTypes="AAAA">
                                      <p:cBhvr>
                                        <p:cTn id="472" dur="2000" fill="hold"/>
                                        <p:tgtEl>
                                          <p:spTgt spid="39"/>
                                        </p:tgtEl>
                                        <p:attrNameLst>
                                          <p:attrName>ppt_x</p:attrName>
                                          <p:attrName>ppt_y</p:attrName>
                                        </p:attrNameLst>
                                      </p:cBhvr>
                                      <p:rCtr x="-10286" y="23819"/>
                                    </p:animMotion>
                                  </p:childTnLst>
                                </p:cTn>
                              </p:par>
                            </p:childTnLst>
                          </p:cTn>
                        </p:par>
                      </p:childTnLst>
                    </p:cTn>
                  </p:par>
                  <p:par>
                    <p:cTn id="473" fill="hold">
                      <p:stCondLst>
                        <p:cond delay="indefinite"/>
                      </p:stCondLst>
                      <p:childTnLst>
                        <p:par>
                          <p:cTn id="474" fill="hold">
                            <p:stCondLst>
                              <p:cond delay="0"/>
                            </p:stCondLst>
                            <p:childTnLst>
                              <p:par>
                                <p:cTn id="475" presetID="1" presetClass="entr" presetSubtype="0" fill="hold" grpId="0" nodeType="clickEffect">
                                  <p:stCondLst>
                                    <p:cond delay="0"/>
                                  </p:stCondLst>
                                  <p:childTnLst>
                                    <p:set>
                                      <p:cBhvr>
                                        <p:cTn id="476" dur="1" fill="hold">
                                          <p:stCondLst>
                                            <p:cond delay="0"/>
                                          </p:stCondLst>
                                        </p:cTn>
                                        <p:tgtEl>
                                          <p:spTgt spid="42"/>
                                        </p:tgtEl>
                                        <p:attrNameLst>
                                          <p:attrName>style.visibility</p:attrName>
                                        </p:attrNameLst>
                                      </p:cBhvr>
                                      <p:to>
                                        <p:strVal val="visible"/>
                                      </p:to>
                                    </p:set>
                                  </p:childTnLst>
                                </p:cTn>
                              </p:par>
                            </p:childTnLst>
                          </p:cTn>
                        </p:par>
                      </p:childTnLst>
                    </p:cTn>
                  </p:par>
                  <p:par>
                    <p:cTn id="477" fill="hold">
                      <p:stCondLst>
                        <p:cond delay="indefinite"/>
                      </p:stCondLst>
                      <p:childTnLst>
                        <p:par>
                          <p:cTn id="478" fill="hold">
                            <p:stCondLst>
                              <p:cond delay="0"/>
                            </p:stCondLst>
                            <p:childTnLst>
                              <p:par>
                                <p:cTn id="479" presetID="50" presetClass="path" presetSubtype="0" accel="50000" decel="50000" fill="hold" nodeType="clickEffect">
                                  <p:stCondLst>
                                    <p:cond delay="0"/>
                                  </p:stCondLst>
                                  <p:childTnLst>
                                    <p:animMotion origin="layout" path="M -0.45964 0.36968 L -0.36771 0.36968 C -0.32643 0.36968 -0.27552 0.23612 -0.27552 0.12848 L -0.27552 -0.11111 " pathEditMode="relative" rAng="0" ptsTypes="AAAA">
                                      <p:cBhvr>
                                        <p:cTn id="480" dur="2000" fill="hold"/>
                                        <p:tgtEl>
                                          <p:spTgt spid="39"/>
                                        </p:tgtEl>
                                        <p:attrNameLst>
                                          <p:attrName>ppt_x</p:attrName>
                                          <p:attrName>ppt_y</p:attrName>
                                        </p:attrNameLst>
                                      </p:cBhvr>
                                      <p:rCtr x="9206" y="-24051"/>
                                    </p:animMotion>
                                  </p:childTnLst>
                                </p:cTn>
                              </p:par>
                            </p:childTnLst>
                          </p:cTn>
                        </p:par>
                      </p:childTnLst>
                    </p:cTn>
                  </p:par>
                  <p:par>
                    <p:cTn id="481" fill="hold">
                      <p:stCondLst>
                        <p:cond delay="indefinite"/>
                      </p:stCondLst>
                      <p:childTnLst>
                        <p:par>
                          <p:cTn id="482" fill="hold">
                            <p:stCondLst>
                              <p:cond delay="0"/>
                            </p:stCondLst>
                            <p:childTnLst>
                              <p:par>
                                <p:cTn id="483" presetID="42" presetClass="path" presetSubtype="0" accel="50000" decel="50000" fill="hold" nodeType="clickEffect">
                                  <p:stCondLst>
                                    <p:cond delay="0"/>
                                  </p:stCondLst>
                                  <p:childTnLst>
                                    <p:animMotion origin="layout" path="M -0.27552 -0.11111 L -0.36068 -0.10902 " pathEditMode="relative" rAng="0" ptsTypes="AA">
                                      <p:cBhvr>
                                        <p:cTn id="484" dur="2000" fill="hold"/>
                                        <p:tgtEl>
                                          <p:spTgt spid="39"/>
                                        </p:tgtEl>
                                        <p:attrNameLst>
                                          <p:attrName>ppt_x</p:attrName>
                                          <p:attrName>ppt_y</p:attrName>
                                        </p:attrNameLst>
                                      </p:cBhvr>
                                      <p:rCtr x="-4258" y="93"/>
                                    </p:animMotion>
                                  </p:childTnLst>
                                </p:cTn>
                              </p:par>
                            </p:childTnLst>
                          </p:cTn>
                        </p:par>
                        <p:par>
                          <p:cTn id="485" fill="hold">
                            <p:stCondLst>
                              <p:cond delay="2000"/>
                            </p:stCondLst>
                            <p:childTnLst>
                              <p:par>
                                <p:cTn id="486" presetID="1" presetClass="entr" presetSubtype="0" fill="hold" grpId="0" nodeType="afterEffect">
                                  <p:stCondLst>
                                    <p:cond delay="0"/>
                                  </p:stCondLst>
                                  <p:childTnLst>
                                    <p:set>
                                      <p:cBhvr>
                                        <p:cTn id="487" dur="1" fill="hold">
                                          <p:stCondLst>
                                            <p:cond delay="0"/>
                                          </p:stCondLst>
                                        </p:cTn>
                                        <p:tgtEl>
                                          <p:spTgt spid="44"/>
                                        </p:tgtEl>
                                        <p:attrNameLst>
                                          <p:attrName>style.visibility</p:attrName>
                                        </p:attrNameLst>
                                      </p:cBhvr>
                                      <p:to>
                                        <p:strVal val="visible"/>
                                      </p:to>
                                    </p:set>
                                  </p:childTnLst>
                                </p:cTn>
                              </p:par>
                            </p:childTnLst>
                          </p:cTn>
                        </p:par>
                      </p:childTnLst>
                    </p:cTn>
                  </p:par>
                  <p:par>
                    <p:cTn id="488" fill="hold">
                      <p:stCondLst>
                        <p:cond delay="indefinite"/>
                      </p:stCondLst>
                      <p:childTnLst>
                        <p:par>
                          <p:cTn id="489" fill="hold">
                            <p:stCondLst>
                              <p:cond delay="0"/>
                            </p:stCondLst>
                            <p:childTnLst>
                              <p:par>
                                <p:cTn id="490" presetID="50" presetClass="path" presetSubtype="0" accel="50000" decel="50000" fill="hold" nodeType="clickEffect">
                                  <p:stCondLst>
                                    <p:cond delay="0"/>
                                  </p:stCondLst>
                                  <p:childTnLst>
                                    <p:animMotion origin="layout" path="M -0.58802 -0.2324 L -0.47344 -0.2324 C -0.42305 -0.2324 -0.36068 -0.19699 -0.36068 -0.16851 L -0.36068 -0.10509 " pathEditMode="relative" rAng="0" ptsTypes="AAAA">
                                      <p:cBhvr>
                                        <p:cTn id="491" dur="2000" spd="-100000" fill="hold"/>
                                        <p:tgtEl>
                                          <p:spTgt spid="39"/>
                                        </p:tgtEl>
                                        <p:attrNameLst>
                                          <p:attrName>ppt_x</p:attrName>
                                          <p:attrName>ppt_y</p:attrName>
                                        </p:attrNameLst>
                                      </p:cBhvr>
                                      <p:rCtr x="11367" y="6366"/>
                                    </p:animMotion>
                                  </p:childTnLst>
                                </p:cTn>
                              </p:par>
                            </p:childTnLst>
                          </p:cTn>
                        </p:par>
                        <p:par>
                          <p:cTn id="492" fill="hold">
                            <p:stCondLst>
                              <p:cond delay="2000"/>
                            </p:stCondLst>
                            <p:childTnLst>
                              <p:par>
                                <p:cTn id="493" presetID="1" presetClass="exit" presetSubtype="0" fill="hold" nodeType="afterEffect">
                                  <p:stCondLst>
                                    <p:cond delay="0"/>
                                  </p:stCondLst>
                                  <p:childTnLst>
                                    <p:set>
                                      <p:cBhvr>
                                        <p:cTn id="494" dur="1" fill="hold">
                                          <p:stCondLst>
                                            <p:cond delay="0"/>
                                          </p:stCondLst>
                                        </p:cTn>
                                        <p:tgtEl>
                                          <p:spTgt spid="41"/>
                                        </p:tgtEl>
                                        <p:attrNameLst>
                                          <p:attrName>style.visibility</p:attrName>
                                        </p:attrNameLst>
                                      </p:cBhvr>
                                      <p:to>
                                        <p:strVal val="hidden"/>
                                      </p:to>
                                    </p:set>
                                  </p:childTnLst>
                                </p:cTn>
                              </p:par>
                              <p:par>
                                <p:cTn id="495" presetID="1" presetClass="entr" presetSubtype="0" fill="hold" grpId="0" nodeType="withEffect">
                                  <p:stCondLst>
                                    <p:cond delay="0"/>
                                  </p:stCondLst>
                                  <p:childTnLst>
                                    <p:set>
                                      <p:cBhvr>
                                        <p:cTn id="496" dur="1" fill="hold">
                                          <p:stCondLst>
                                            <p:cond delay="0"/>
                                          </p:stCondLst>
                                        </p:cTn>
                                        <p:tgtEl>
                                          <p:spTgt spid="45"/>
                                        </p:tgtEl>
                                        <p:attrNameLst>
                                          <p:attrName>style.visibility</p:attrName>
                                        </p:attrNameLst>
                                      </p:cBhvr>
                                      <p:to>
                                        <p:strVal val="visible"/>
                                      </p:to>
                                    </p:set>
                                  </p:childTnLst>
                                </p:cTn>
                              </p:par>
                              <p:par>
                                <p:cTn id="497" presetID="1" presetClass="entr" presetSubtype="0" fill="hold" grpId="0" nodeType="withEffect">
                                  <p:stCondLst>
                                    <p:cond delay="0"/>
                                  </p:stCondLst>
                                  <p:childTnLst>
                                    <p:set>
                                      <p:cBhvr>
                                        <p:cTn id="498" dur="1" fill="hold">
                                          <p:stCondLst>
                                            <p:cond delay="0"/>
                                          </p:stCondLst>
                                        </p:cTn>
                                        <p:tgtEl>
                                          <p:spTgt spid="46"/>
                                        </p:tgtEl>
                                        <p:attrNameLst>
                                          <p:attrName>style.visibility</p:attrName>
                                        </p:attrNameLst>
                                      </p:cBhvr>
                                      <p:to>
                                        <p:strVal val="visible"/>
                                      </p:to>
                                    </p:set>
                                  </p:childTnLst>
                                </p:cTn>
                              </p:par>
                            </p:childTnLst>
                          </p:cTn>
                        </p:par>
                      </p:childTnLst>
                    </p:cTn>
                  </p:par>
                  <p:par>
                    <p:cTn id="499" fill="hold">
                      <p:stCondLst>
                        <p:cond delay="indefinite"/>
                      </p:stCondLst>
                      <p:childTnLst>
                        <p:par>
                          <p:cTn id="500" fill="hold">
                            <p:stCondLst>
                              <p:cond delay="0"/>
                            </p:stCondLst>
                            <p:childTnLst>
                              <p:par>
                                <p:cTn id="501" presetID="42" presetClass="path" presetSubtype="0" accel="50000" decel="50000" fill="hold" nodeType="clickEffect">
                                  <p:stCondLst>
                                    <p:cond delay="0"/>
                                  </p:stCondLst>
                                  <p:childTnLst>
                                    <p:animMotion origin="layout" path="M -0.58229 -0.2324 L -0.33464 -0.12615 " pathEditMode="relative" rAng="0" ptsTypes="AA">
                                      <p:cBhvr>
                                        <p:cTn id="502" dur="2000" fill="hold"/>
                                        <p:tgtEl>
                                          <p:spTgt spid="39"/>
                                        </p:tgtEl>
                                        <p:attrNameLst>
                                          <p:attrName>ppt_x</p:attrName>
                                          <p:attrName>ppt_y</p:attrName>
                                        </p:attrNameLst>
                                      </p:cBhvr>
                                      <p:rCtr x="12383" y="5301"/>
                                    </p:animMotion>
                                  </p:childTnLst>
                                </p:cTn>
                              </p:par>
                            </p:childTnLst>
                          </p:cTn>
                        </p:par>
                      </p:childTnLst>
                    </p:cTn>
                  </p:par>
                  <p:par>
                    <p:cTn id="503" fill="hold">
                      <p:stCondLst>
                        <p:cond delay="indefinite"/>
                      </p:stCondLst>
                      <p:childTnLst>
                        <p:par>
                          <p:cTn id="504" fill="hold">
                            <p:stCondLst>
                              <p:cond delay="0"/>
                            </p:stCondLst>
                            <p:childTnLst>
                              <p:par>
                                <p:cTn id="505" presetID="42" presetClass="path" presetSubtype="0" accel="50000" decel="50000" fill="hold" nodeType="clickEffect">
                                  <p:stCondLst>
                                    <p:cond delay="0"/>
                                  </p:stCondLst>
                                  <p:childTnLst>
                                    <p:animMotion origin="layout" path="M -0.36068 -0.10902 L -0.54258 0.34954 " pathEditMode="relative" rAng="0" ptsTypes="AA">
                                      <p:cBhvr>
                                        <p:cTn id="506" dur="2000" fill="hold"/>
                                        <p:tgtEl>
                                          <p:spTgt spid="39"/>
                                        </p:tgtEl>
                                        <p:attrNameLst>
                                          <p:attrName>ppt_x</p:attrName>
                                          <p:attrName>ppt_y</p:attrName>
                                        </p:attrNameLst>
                                      </p:cBhvr>
                                      <p:rCtr x="-9102" y="22917"/>
                                    </p:animMotion>
                                  </p:childTnLst>
                                </p:cTn>
                              </p:par>
                            </p:childTnLst>
                          </p:cTn>
                        </p:par>
                      </p:childTnLst>
                    </p:cTn>
                  </p:par>
                  <p:par>
                    <p:cTn id="507" fill="hold">
                      <p:stCondLst>
                        <p:cond delay="indefinite"/>
                      </p:stCondLst>
                      <p:childTnLst>
                        <p:par>
                          <p:cTn id="508" fill="hold">
                            <p:stCondLst>
                              <p:cond delay="0"/>
                            </p:stCondLst>
                            <p:childTnLst>
                              <p:par>
                                <p:cTn id="509" presetID="42" presetClass="path" presetSubtype="0" accel="50000" decel="50000" fill="hold" nodeType="clickEffect">
                                  <p:stCondLst>
                                    <p:cond delay="0"/>
                                  </p:stCondLst>
                                  <p:childTnLst>
                                    <p:animMotion origin="layout" path="M -0.54258 0.34954 L 0.14609 0.34746 " pathEditMode="relative" rAng="0" ptsTypes="AA">
                                      <p:cBhvr>
                                        <p:cTn id="510" dur="2000" fill="hold"/>
                                        <p:tgtEl>
                                          <p:spTgt spid="39"/>
                                        </p:tgtEl>
                                        <p:attrNameLst>
                                          <p:attrName>ppt_x</p:attrName>
                                          <p:attrName>ppt_y</p:attrName>
                                        </p:attrNameLst>
                                      </p:cBhvr>
                                      <p:rCtr x="34427" y="-116"/>
                                    </p:animMotion>
                                  </p:childTnLst>
                                </p:cTn>
                              </p:par>
                            </p:childTnLst>
                          </p:cTn>
                        </p:par>
                      </p:childTnLst>
                    </p:cTn>
                  </p:par>
                  <p:par>
                    <p:cTn id="511" fill="hold">
                      <p:stCondLst>
                        <p:cond delay="indefinite"/>
                      </p:stCondLst>
                      <p:childTnLst>
                        <p:par>
                          <p:cTn id="512" fill="hold">
                            <p:stCondLst>
                              <p:cond delay="0"/>
                            </p:stCondLst>
                            <p:childTnLst>
                              <p:par>
                                <p:cTn id="513" presetID="42" presetClass="exit" presetSubtype="0" fill="hold" nodeType="clickEffect">
                                  <p:stCondLst>
                                    <p:cond delay="0"/>
                                  </p:stCondLst>
                                  <p:childTnLst>
                                    <p:animEffect transition="out" filter="fade">
                                      <p:cBhvr>
                                        <p:cTn id="514" dur="1000"/>
                                        <p:tgtEl>
                                          <p:spTgt spid="38"/>
                                        </p:tgtEl>
                                      </p:cBhvr>
                                    </p:animEffect>
                                    <p:anim calcmode="lin" valueType="num">
                                      <p:cBhvr>
                                        <p:cTn id="515" dur="1000"/>
                                        <p:tgtEl>
                                          <p:spTgt spid="38"/>
                                        </p:tgtEl>
                                        <p:attrNameLst>
                                          <p:attrName>ppt_x</p:attrName>
                                        </p:attrNameLst>
                                      </p:cBhvr>
                                      <p:tavLst>
                                        <p:tav tm="0">
                                          <p:val>
                                            <p:strVal val="ppt_x"/>
                                          </p:val>
                                        </p:tav>
                                        <p:tav tm="100000">
                                          <p:val>
                                            <p:strVal val="ppt_x"/>
                                          </p:val>
                                        </p:tav>
                                      </p:tavLst>
                                    </p:anim>
                                    <p:anim calcmode="lin" valueType="num">
                                      <p:cBhvr>
                                        <p:cTn id="516" dur="1000"/>
                                        <p:tgtEl>
                                          <p:spTgt spid="38"/>
                                        </p:tgtEl>
                                        <p:attrNameLst>
                                          <p:attrName>ppt_y</p:attrName>
                                        </p:attrNameLst>
                                      </p:cBhvr>
                                      <p:tavLst>
                                        <p:tav tm="0">
                                          <p:val>
                                            <p:strVal val="ppt_y"/>
                                          </p:val>
                                        </p:tav>
                                        <p:tav tm="100000">
                                          <p:val>
                                            <p:strVal val="ppt_y+.1"/>
                                          </p:val>
                                        </p:tav>
                                      </p:tavLst>
                                    </p:anim>
                                    <p:set>
                                      <p:cBhvr>
                                        <p:cTn id="517" dur="1" fill="hold">
                                          <p:stCondLst>
                                            <p:cond delay="999"/>
                                          </p:stCondLst>
                                        </p:cTn>
                                        <p:tgtEl>
                                          <p:spTgt spid="38"/>
                                        </p:tgtEl>
                                        <p:attrNameLst>
                                          <p:attrName>style.visibility</p:attrName>
                                        </p:attrNameLst>
                                      </p:cBhvr>
                                      <p:to>
                                        <p:strVal val="hidden"/>
                                      </p:to>
                                    </p:set>
                                  </p:childTnLst>
                                </p:cTn>
                              </p:par>
                              <p:par>
                                <p:cTn id="518" presetID="42" presetClass="exit" presetSubtype="0" fill="hold" nodeType="withEffect">
                                  <p:stCondLst>
                                    <p:cond delay="0"/>
                                  </p:stCondLst>
                                  <p:childTnLst>
                                    <p:animEffect transition="out" filter="fade">
                                      <p:cBhvr>
                                        <p:cTn id="519" dur="1000"/>
                                        <p:tgtEl>
                                          <p:spTgt spid="41"/>
                                        </p:tgtEl>
                                      </p:cBhvr>
                                    </p:animEffect>
                                    <p:anim calcmode="lin" valueType="num">
                                      <p:cBhvr>
                                        <p:cTn id="520" dur="1000"/>
                                        <p:tgtEl>
                                          <p:spTgt spid="41"/>
                                        </p:tgtEl>
                                        <p:attrNameLst>
                                          <p:attrName>ppt_x</p:attrName>
                                        </p:attrNameLst>
                                      </p:cBhvr>
                                      <p:tavLst>
                                        <p:tav tm="0">
                                          <p:val>
                                            <p:strVal val="ppt_x"/>
                                          </p:val>
                                        </p:tav>
                                        <p:tav tm="100000">
                                          <p:val>
                                            <p:strVal val="ppt_x"/>
                                          </p:val>
                                        </p:tav>
                                      </p:tavLst>
                                    </p:anim>
                                    <p:anim calcmode="lin" valueType="num">
                                      <p:cBhvr>
                                        <p:cTn id="521" dur="1000"/>
                                        <p:tgtEl>
                                          <p:spTgt spid="41"/>
                                        </p:tgtEl>
                                        <p:attrNameLst>
                                          <p:attrName>ppt_y</p:attrName>
                                        </p:attrNameLst>
                                      </p:cBhvr>
                                      <p:tavLst>
                                        <p:tav tm="0">
                                          <p:val>
                                            <p:strVal val="ppt_y"/>
                                          </p:val>
                                        </p:tav>
                                        <p:tav tm="100000">
                                          <p:val>
                                            <p:strVal val="ppt_y+.1"/>
                                          </p:val>
                                        </p:tav>
                                      </p:tavLst>
                                    </p:anim>
                                    <p:set>
                                      <p:cBhvr>
                                        <p:cTn id="522" dur="1" fill="hold">
                                          <p:stCondLst>
                                            <p:cond delay="999"/>
                                          </p:stCondLst>
                                        </p:cTn>
                                        <p:tgtEl>
                                          <p:spTgt spid="41"/>
                                        </p:tgtEl>
                                        <p:attrNameLst>
                                          <p:attrName>style.visibility</p:attrName>
                                        </p:attrNameLst>
                                      </p:cBhvr>
                                      <p:to>
                                        <p:strVal val="hidden"/>
                                      </p:to>
                                    </p:set>
                                  </p:childTnLst>
                                </p:cTn>
                              </p:par>
                              <p:par>
                                <p:cTn id="523" presetID="42" presetClass="exit" presetSubtype="0" fill="hold" nodeType="withEffect">
                                  <p:stCondLst>
                                    <p:cond delay="0"/>
                                  </p:stCondLst>
                                  <p:childTnLst>
                                    <p:animEffect transition="out" filter="fade">
                                      <p:cBhvr>
                                        <p:cTn id="524" dur="1000"/>
                                        <p:tgtEl>
                                          <p:spTgt spid="40"/>
                                        </p:tgtEl>
                                      </p:cBhvr>
                                    </p:animEffect>
                                    <p:anim calcmode="lin" valueType="num">
                                      <p:cBhvr>
                                        <p:cTn id="525" dur="1000"/>
                                        <p:tgtEl>
                                          <p:spTgt spid="40"/>
                                        </p:tgtEl>
                                        <p:attrNameLst>
                                          <p:attrName>ppt_x</p:attrName>
                                        </p:attrNameLst>
                                      </p:cBhvr>
                                      <p:tavLst>
                                        <p:tav tm="0">
                                          <p:val>
                                            <p:strVal val="ppt_x"/>
                                          </p:val>
                                        </p:tav>
                                        <p:tav tm="100000">
                                          <p:val>
                                            <p:strVal val="ppt_x"/>
                                          </p:val>
                                        </p:tav>
                                      </p:tavLst>
                                    </p:anim>
                                    <p:anim calcmode="lin" valueType="num">
                                      <p:cBhvr>
                                        <p:cTn id="526" dur="1000"/>
                                        <p:tgtEl>
                                          <p:spTgt spid="40"/>
                                        </p:tgtEl>
                                        <p:attrNameLst>
                                          <p:attrName>ppt_y</p:attrName>
                                        </p:attrNameLst>
                                      </p:cBhvr>
                                      <p:tavLst>
                                        <p:tav tm="0">
                                          <p:val>
                                            <p:strVal val="ppt_y"/>
                                          </p:val>
                                        </p:tav>
                                        <p:tav tm="100000">
                                          <p:val>
                                            <p:strVal val="ppt_y+.1"/>
                                          </p:val>
                                        </p:tav>
                                      </p:tavLst>
                                    </p:anim>
                                    <p:set>
                                      <p:cBhvr>
                                        <p:cTn id="527" dur="1" fill="hold">
                                          <p:stCondLst>
                                            <p:cond delay="999"/>
                                          </p:stCondLst>
                                        </p:cTn>
                                        <p:tgtEl>
                                          <p:spTgt spid="40"/>
                                        </p:tgtEl>
                                        <p:attrNameLst>
                                          <p:attrName>style.visibility</p:attrName>
                                        </p:attrNameLst>
                                      </p:cBhvr>
                                      <p:to>
                                        <p:strVal val="hidden"/>
                                      </p:to>
                                    </p:set>
                                  </p:childTnLst>
                                </p:cTn>
                              </p:par>
                              <p:par>
                                <p:cTn id="528" presetID="42" presetClass="exit" presetSubtype="0" fill="hold" nodeType="withEffect">
                                  <p:stCondLst>
                                    <p:cond delay="0"/>
                                  </p:stCondLst>
                                  <p:childTnLst>
                                    <p:animEffect transition="out" filter="fade">
                                      <p:cBhvr>
                                        <p:cTn id="529" dur="1000"/>
                                        <p:tgtEl>
                                          <p:spTgt spid="39"/>
                                        </p:tgtEl>
                                      </p:cBhvr>
                                    </p:animEffect>
                                    <p:anim calcmode="lin" valueType="num">
                                      <p:cBhvr>
                                        <p:cTn id="530" dur="1000"/>
                                        <p:tgtEl>
                                          <p:spTgt spid="39"/>
                                        </p:tgtEl>
                                        <p:attrNameLst>
                                          <p:attrName>ppt_x</p:attrName>
                                        </p:attrNameLst>
                                      </p:cBhvr>
                                      <p:tavLst>
                                        <p:tav tm="0">
                                          <p:val>
                                            <p:strVal val="ppt_x"/>
                                          </p:val>
                                        </p:tav>
                                        <p:tav tm="100000">
                                          <p:val>
                                            <p:strVal val="ppt_x"/>
                                          </p:val>
                                        </p:tav>
                                      </p:tavLst>
                                    </p:anim>
                                    <p:anim calcmode="lin" valueType="num">
                                      <p:cBhvr>
                                        <p:cTn id="531" dur="1000"/>
                                        <p:tgtEl>
                                          <p:spTgt spid="39"/>
                                        </p:tgtEl>
                                        <p:attrNameLst>
                                          <p:attrName>ppt_y</p:attrName>
                                        </p:attrNameLst>
                                      </p:cBhvr>
                                      <p:tavLst>
                                        <p:tav tm="0">
                                          <p:val>
                                            <p:strVal val="ppt_y"/>
                                          </p:val>
                                        </p:tav>
                                        <p:tav tm="100000">
                                          <p:val>
                                            <p:strVal val="ppt_y+.1"/>
                                          </p:val>
                                        </p:tav>
                                      </p:tavLst>
                                    </p:anim>
                                    <p:set>
                                      <p:cBhvr>
                                        <p:cTn id="532" dur="1" fill="hold">
                                          <p:stCondLst>
                                            <p:cond delay="999"/>
                                          </p:stCondLst>
                                        </p:cTn>
                                        <p:tgtEl>
                                          <p:spTgt spid="39"/>
                                        </p:tgtEl>
                                        <p:attrNameLst>
                                          <p:attrName>style.visibility</p:attrName>
                                        </p:attrNameLst>
                                      </p:cBhvr>
                                      <p:to>
                                        <p:strVal val="hidden"/>
                                      </p:to>
                                    </p:set>
                                  </p:childTnLst>
                                </p:cTn>
                              </p:par>
                              <p:par>
                                <p:cTn id="533" presetID="42" presetClass="exit" presetSubtype="0" fill="hold" grpId="1" nodeType="withEffect">
                                  <p:stCondLst>
                                    <p:cond delay="0"/>
                                  </p:stCondLst>
                                  <p:childTnLst>
                                    <p:animEffect transition="out" filter="fade">
                                      <p:cBhvr>
                                        <p:cTn id="534" dur="1000"/>
                                        <p:tgtEl>
                                          <p:spTgt spid="43"/>
                                        </p:tgtEl>
                                      </p:cBhvr>
                                    </p:animEffect>
                                    <p:anim calcmode="lin" valueType="num">
                                      <p:cBhvr>
                                        <p:cTn id="535" dur="1000"/>
                                        <p:tgtEl>
                                          <p:spTgt spid="43"/>
                                        </p:tgtEl>
                                        <p:attrNameLst>
                                          <p:attrName>ppt_x</p:attrName>
                                        </p:attrNameLst>
                                      </p:cBhvr>
                                      <p:tavLst>
                                        <p:tav tm="0">
                                          <p:val>
                                            <p:strVal val="ppt_x"/>
                                          </p:val>
                                        </p:tav>
                                        <p:tav tm="100000">
                                          <p:val>
                                            <p:strVal val="ppt_x"/>
                                          </p:val>
                                        </p:tav>
                                      </p:tavLst>
                                    </p:anim>
                                    <p:anim calcmode="lin" valueType="num">
                                      <p:cBhvr>
                                        <p:cTn id="536" dur="1000"/>
                                        <p:tgtEl>
                                          <p:spTgt spid="43"/>
                                        </p:tgtEl>
                                        <p:attrNameLst>
                                          <p:attrName>ppt_y</p:attrName>
                                        </p:attrNameLst>
                                      </p:cBhvr>
                                      <p:tavLst>
                                        <p:tav tm="0">
                                          <p:val>
                                            <p:strVal val="ppt_y"/>
                                          </p:val>
                                        </p:tav>
                                        <p:tav tm="100000">
                                          <p:val>
                                            <p:strVal val="ppt_y+.1"/>
                                          </p:val>
                                        </p:tav>
                                      </p:tavLst>
                                    </p:anim>
                                    <p:set>
                                      <p:cBhvr>
                                        <p:cTn id="537" dur="1" fill="hold">
                                          <p:stCondLst>
                                            <p:cond delay="999"/>
                                          </p:stCondLst>
                                        </p:cTn>
                                        <p:tgtEl>
                                          <p:spTgt spid="43"/>
                                        </p:tgtEl>
                                        <p:attrNameLst>
                                          <p:attrName>style.visibility</p:attrName>
                                        </p:attrNameLst>
                                      </p:cBhvr>
                                      <p:to>
                                        <p:strVal val="hidden"/>
                                      </p:to>
                                    </p:set>
                                  </p:childTnLst>
                                </p:cTn>
                              </p:par>
                              <p:par>
                                <p:cTn id="538" presetID="42" presetClass="exit" presetSubtype="0" fill="hold" grpId="1" nodeType="withEffect">
                                  <p:stCondLst>
                                    <p:cond delay="0"/>
                                  </p:stCondLst>
                                  <p:childTnLst>
                                    <p:animEffect transition="out" filter="fade">
                                      <p:cBhvr>
                                        <p:cTn id="539" dur="1000"/>
                                        <p:tgtEl>
                                          <p:spTgt spid="42"/>
                                        </p:tgtEl>
                                      </p:cBhvr>
                                    </p:animEffect>
                                    <p:anim calcmode="lin" valueType="num">
                                      <p:cBhvr>
                                        <p:cTn id="540" dur="1000"/>
                                        <p:tgtEl>
                                          <p:spTgt spid="42"/>
                                        </p:tgtEl>
                                        <p:attrNameLst>
                                          <p:attrName>ppt_x</p:attrName>
                                        </p:attrNameLst>
                                      </p:cBhvr>
                                      <p:tavLst>
                                        <p:tav tm="0">
                                          <p:val>
                                            <p:strVal val="ppt_x"/>
                                          </p:val>
                                        </p:tav>
                                        <p:tav tm="100000">
                                          <p:val>
                                            <p:strVal val="ppt_x"/>
                                          </p:val>
                                        </p:tav>
                                      </p:tavLst>
                                    </p:anim>
                                    <p:anim calcmode="lin" valueType="num">
                                      <p:cBhvr>
                                        <p:cTn id="541" dur="1000"/>
                                        <p:tgtEl>
                                          <p:spTgt spid="42"/>
                                        </p:tgtEl>
                                        <p:attrNameLst>
                                          <p:attrName>ppt_y</p:attrName>
                                        </p:attrNameLst>
                                      </p:cBhvr>
                                      <p:tavLst>
                                        <p:tav tm="0">
                                          <p:val>
                                            <p:strVal val="ppt_y"/>
                                          </p:val>
                                        </p:tav>
                                        <p:tav tm="100000">
                                          <p:val>
                                            <p:strVal val="ppt_y+.1"/>
                                          </p:val>
                                        </p:tav>
                                      </p:tavLst>
                                    </p:anim>
                                    <p:set>
                                      <p:cBhvr>
                                        <p:cTn id="542" dur="1" fill="hold">
                                          <p:stCondLst>
                                            <p:cond delay="999"/>
                                          </p:stCondLst>
                                        </p:cTn>
                                        <p:tgtEl>
                                          <p:spTgt spid="42"/>
                                        </p:tgtEl>
                                        <p:attrNameLst>
                                          <p:attrName>style.visibility</p:attrName>
                                        </p:attrNameLst>
                                      </p:cBhvr>
                                      <p:to>
                                        <p:strVal val="hidden"/>
                                      </p:to>
                                    </p:set>
                                  </p:childTnLst>
                                </p:cTn>
                              </p:par>
                              <p:par>
                                <p:cTn id="543" presetID="42" presetClass="exit" presetSubtype="0" fill="hold" grpId="1" nodeType="withEffect">
                                  <p:stCondLst>
                                    <p:cond delay="0"/>
                                  </p:stCondLst>
                                  <p:childTnLst>
                                    <p:animEffect transition="out" filter="fade">
                                      <p:cBhvr>
                                        <p:cTn id="544" dur="1000"/>
                                        <p:tgtEl>
                                          <p:spTgt spid="44"/>
                                        </p:tgtEl>
                                      </p:cBhvr>
                                    </p:animEffect>
                                    <p:anim calcmode="lin" valueType="num">
                                      <p:cBhvr>
                                        <p:cTn id="545" dur="1000"/>
                                        <p:tgtEl>
                                          <p:spTgt spid="44"/>
                                        </p:tgtEl>
                                        <p:attrNameLst>
                                          <p:attrName>ppt_x</p:attrName>
                                        </p:attrNameLst>
                                      </p:cBhvr>
                                      <p:tavLst>
                                        <p:tav tm="0">
                                          <p:val>
                                            <p:strVal val="ppt_x"/>
                                          </p:val>
                                        </p:tav>
                                        <p:tav tm="100000">
                                          <p:val>
                                            <p:strVal val="ppt_x"/>
                                          </p:val>
                                        </p:tav>
                                      </p:tavLst>
                                    </p:anim>
                                    <p:anim calcmode="lin" valueType="num">
                                      <p:cBhvr>
                                        <p:cTn id="546" dur="1000"/>
                                        <p:tgtEl>
                                          <p:spTgt spid="44"/>
                                        </p:tgtEl>
                                        <p:attrNameLst>
                                          <p:attrName>ppt_y</p:attrName>
                                        </p:attrNameLst>
                                      </p:cBhvr>
                                      <p:tavLst>
                                        <p:tav tm="0">
                                          <p:val>
                                            <p:strVal val="ppt_y"/>
                                          </p:val>
                                        </p:tav>
                                        <p:tav tm="100000">
                                          <p:val>
                                            <p:strVal val="ppt_y+.1"/>
                                          </p:val>
                                        </p:tav>
                                      </p:tavLst>
                                    </p:anim>
                                    <p:set>
                                      <p:cBhvr>
                                        <p:cTn id="547" dur="1" fill="hold">
                                          <p:stCondLst>
                                            <p:cond delay="999"/>
                                          </p:stCondLst>
                                        </p:cTn>
                                        <p:tgtEl>
                                          <p:spTgt spid="44"/>
                                        </p:tgtEl>
                                        <p:attrNameLst>
                                          <p:attrName>style.visibility</p:attrName>
                                        </p:attrNameLst>
                                      </p:cBhvr>
                                      <p:to>
                                        <p:strVal val="hidden"/>
                                      </p:to>
                                    </p:set>
                                  </p:childTnLst>
                                </p:cTn>
                              </p:par>
                              <p:par>
                                <p:cTn id="548" presetID="42" presetClass="exit" presetSubtype="0" fill="hold" grpId="1" nodeType="withEffect">
                                  <p:stCondLst>
                                    <p:cond delay="0"/>
                                  </p:stCondLst>
                                  <p:childTnLst>
                                    <p:animEffect transition="out" filter="fade">
                                      <p:cBhvr>
                                        <p:cTn id="549" dur="1000"/>
                                        <p:tgtEl>
                                          <p:spTgt spid="45"/>
                                        </p:tgtEl>
                                      </p:cBhvr>
                                    </p:animEffect>
                                    <p:anim calcmode="lin" valueType="num">
                                      <p:cBhvr>
                                        <p:cTn id="550" dur="1000"/>
                                        <p:tgtEl>
                                          <p:spTgt spid="45"/>
                                        </p:tgtEl>
                                        <p:attrNameLst>
                                          <p:attrName>ppt_x</p:attrName>
                                        </p:attrNameLst>
                                      </p:cBhvr>
                                      <p:tavLst>
                                        <p:tav tm="0">
                                          <p:val>
                                            <p:strVal val="ppt_x"/>
                                          </p:val>
                                        </p:tav>
                                        <p:tav tm="100000">
                                          <p:val>
                                            <p:strVal val="ppt_x"/>
                                          </p:val>
                                        </p:tav>
                                      </p:tavLst>
                                    </p:anim>
                                    <p:anim calcmode="lin" valueType="num">
                                      <p:cBhvr>
                                        <p:cTn id="551" dur="1000"/>
                                        <p:tgtEl>
                                          <p:spTgt spid="45"/>
                                        </p:tgtEl>
                                        <p:attrNameLst>
                                          <p:attrName>ppt_y</p:attrName>
                                        </p:attrNameLst>
                                      </p:cBhvr>
                                      <p:tavLst>
                                        <p:tav tm="0">
                                          <p:val>
                                            <p:strVal val="ppt_y"/>
                                          </p:val>
                                        </p:tav>
                                        <p:tav tm="100000">
                                          <p:val>
                                            <p:strVal val="ppt_y+.1"/>
                                          </p:val>
                                        </p:tav>
                                      </p:tavLst>
                                    </p:anim>
                                    <p:set>
                                      <p:cBhvr>
                                        <p:cTn id="552" dur="1" fill="hold">
                                          <p:stCondLst>
                                            <p:cond delay="999"/>
                                          </p:stCondLst>
                                        </p:cTn>
                                        <p:tgtEl>
                                          <p:spTgt spid="45"/>
                                        </p:tgtEl>
                                        <p:attrNameLst>
                                          <p:attrName>style.visibility</p:attrName>
                                        </p:attrNameLst>
                                      </p:cBhvr>
                                      <p:to>
                                        <p:strVal val="hidden"/>
                                      </p:to>
                                    </p:set>
                                  </p:childTnLst>
                                </p:cTn>
                              </p:par>
                              <p:par>
                                <p:cTn id="553" presetID="42" presetClass="exit" presetSubtype="0" fill="hold" grpId="1" nodeType="withEffect">
                                  <p:stCondLst>
                                    <p:cond delay="0"/>
                                  </p:stCondLst>
                                  <p:childTnLst>
                                    <p:animEffect transition="out" filter="fade">
                                      <p:cBhvr>
                                        <p:cTn id="554" dur="1000"/>
                                        <p:tgtEl>
                                          <p:spTgt spid="46"/>
                                        </p:tgtEl>
                                      </p:cBhvr>
                                    </p:animEffect>
                                    <p:anim calcmode="lin" valueType="num">
                                      <p:cBhvr>
                                        <p:cTn id="555" dur="1000"/>
                                        <p:tgtEl>
                                          <p:spTgt spid="46"/>
                                        </p:tgtEl>
                                        <p:attrNameLst>
                                          <p:attrName>ppt_x</p:attrName>
                                        </p:attrNameLst>
                                      </p:cBhvr>
                                      <p:tavLst>
                                        <p:tav tm="0">
                                          <p:val>
                                            <p:strVal val="ppt_x"/>
                                          </p:val>
                                        </p:tav>
                                        <p:tav tm="100000">
                                          <p:val>
                                            <p:strVal val="ppt_x"/>
                                          </p:val>
                                        </p:tav>
                                      </p:tavLst>
                                    </p:anim>
                                    <p:anim calcmode="lin" valueType="num">
                                      <p:cBhvr>
                                        <p:cTn id="556" dur="1000"/>
                                        <p:tgtEl>
                                          <p:spTgt spid="46"/>
                                        </p:tgtEl>
                                        <p:attrNameLst>
                                          <p:attrName>ppt_y</p:attrName>
                                        </p:attrNameLst>
                                      </p:cBhvr>
                                      <p:tavLst>
                                        <p:tav tm="0">
                                          <p:val>
                                            <p:strVal val="ppt_y"/>
                                          </p:val>
                                        </p:tav>
                                        <p:tav tm="100000">
                                          <p:val>
                                            <p:strVal val="ppt_y+.1"/>
                                          </p:val>
                                        </p:tav>
                                      </p:tavLst>
                                    </p:anim>
                                    <p:set>
                                      <p:cBhvr>
                                        <p:cTn id="557" dur="1" fill="hold">
                                          <p:stCondLst>
                                            <p:cond delay="999"/>
                                          </p:stCondLst>
                                        </p:cTn>
                                        <p:tgtEl>
                                          <p:spTgt spid="46"/>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presetID="42" presetClass="entr" presetSubtype="0" fill="hold" nodeType="clickEffect">
                                  <p:stCondLst>
                                    <p:cond delay="0"/>
                                  </p:stCondLst>
                                  <p:childTnLst>
                                    <p:set>
                                      <p:cBhvr>
                                        <p:cTn id="561" dur="1" fill="hold">
                                          <p:stCondLst>
                                            <p:cond delay="0"/>
                                          </p:stCondLst>
                                        </p:cTn>
                                        <p:tgtEl>
                                          <p:spTgt spid="47"/>
                                        </p:tgtEl>
                                        <p:attrNameLst>
                                          <p:attrName>style.visibility</p:attrName>
                                        </p:attrNameLst>
                                      </p:cBhvr>
                                      <p:to>
                                        <p:strVal val="visible"/>
                                      </p:to>
                                    </p:set>
                                    <p:animEffect transition="in" filter="fade">
                                      <p:cBhvr>
                                        <p:cTn id="562" dur="1000"/>
                                        <p:tgtEl>
                                          <p:spTgt spid="47"/>
                                        </p:tgtEl>
                                      </p:cBhvr>
                                    </p:animEffect>
                                    <p:anim calcmode="lin" valueType="num">
                                      <p:cBhvr>
                                        <p:cTn id="563" dur="1000" fill="hold"/>
                                        <p:tgtEl>
                                          <p:spTgt spid="47"/>
                                        </p:tgtEl>
                                        <p:attrNameLst>
                                          <p:attrName>ppt_x</p:attrName>
                                        </p:attrNameLst>
                                      </p:cBhvr>
                                      <p:tavLst>
                                        <p:tav tm="0">
                                          <p:val>
                                            <p:strVal val="#ppt_x"/>
                                          </p:val>
                                        </p:tav>
                                        <p:tav tm="100000">
                                          <p:val>
                                            <p:strVal val="#ppt_x"/>
                                          </p:val>
                                        </p:tav>
                                      </p:tavLst>
                                    </p:anim>
                                    <p:anim calcmode="lin" valueType="num">
                                      <p:cBhvr>
                                        <p:cTn id="564" dur="1000" fill="hold"/>
                                        <p:tgtEl>
                                          <p:spTgt spid="47"/>
                                        </p:tgtEl>
                                        <p:attrNameLst>
                                          <p:attrName>ppt_y</p:attrName>
                                        </p:attrNameLst>
                                      </p:cBhvr>
                                      <p:tavLst>
                                        <p:tav tm="0">
                                          <p:val>
                                            <p:strVal val="#ppt_y+.1"/>
                                          </p:val>
                                        </p:tav>
                                        <p:tav tm="100000">
                                          <p:val>
                                            <p:strVal val="#ppt_y"/>
                                          </p:val>
                                        </p:tav>
                                      </p:tavLst>
                                    </p:anim>
                                  </p:childTnLst>
                                </p:cTn>
                              </p:par>
                            </p:childTnLst>
                          </p:cTn>
                        </p:par>
                        <p:par>
                          <p:cTn id="565" fill="hold">
                            <p:stCondLst>
                              <p:cond delay="1000"/>
                            </p:stCondLst>
                            <p:childTnLst>
                              <p:par>
                                <p:cTn id="566" presetID="1" presetClass="entr" presetSubtype="0" fill="hold" nodeType="afterEffect">
                                  <p:stCondLst>
                                    <p:cond delay="0"/>
                                  </p:stCondLst>
                                  <p:childTnLst>
                                    <p:set>
                                      <p:cBhvr>
                                        <p:cTn id="567" dur="1" fill="hold">
                                          <p:stCondLst>
                                            <p:cond delay="0"/>
                                          </p:stCondLst>
                                        </p:cTn>
                                        <p:tgtEl>
                                          <p:spTgt spid="48"/>
                                        </p:tgtEl>
                                        <p:attrNameLst>
                                          <p:attrName>style.visibility</p:attrName>
                                        </p:attrNameLst>
                                      </p:cBhvr>
                                      <p:to>
                                        <p:strVal val="visible"/>
                                      </p:to>
                                    </p:set>
                                  </p:childTnLst>
                                </p:cTn>
                              </p:par>
                              <p:par>
                                <p:cTn id="568" presetID="1" presetClass="entr" presetSubtype="0" fill="hold" grpId="2" nodeType="withEffect">
                                  <p:stCondLst>
                                    <p:cond delay="0"/>
                                  </p:stCondLst>
                                  <p:childTnLst>
                                    <p:set>
                                      <p:cBhvr>
                                        <p:cTn id="569" dur="1" fill="hold">
                                          <p:stCondLst>
                                            <p:cond delay="0"/>
                                          </p:stCondLst>
                                        </p:cTn>
                                        <p:tgtEl>
                                          <p:spTgt spid="49"/>
                                        </p:tgtEl>
                                        <p:attrNameLst>
                                          <p:attrName>style.visibility</p:attrName>
                                        </p:attrNameLst>
                                      </p:cBhvr>
                                      <p:to>
                                        <p:strVal val="visible"/>
                                      </p:to>
                                    </p:set>
                                  </p:childTnLst>
                                </p:cTn>
                              </p:par>
                            </p:childTnLst>
                          </p:cTn>
                        </p:par>
                      </p:childTnLst>
                    </p:cTn>
                  </p:par>
                  <p:par>
                    <p:cTn id="570" fill="hold">
                      <p:stCondLst>
                        <p:cond delay="indefinite"/>
                      </p:stCondLst>
                      <p:childTnLst>
                        <p:par>
                          <p:cTn id="571" fill="hold">
                            <p:stCondLst>
                              <p:cond delay="0"/>
                            </p:stCondLst>
                            <p:childTnLst>
                              <p:par>
                                <p:cTn id="572" presetID="42" presetClass="path" presetSubtype="0" accel="50000" decel="50000" fill="hold" nodeType="clickEffect">
                                  <p:stCondLst>
                                    <p:cond delay="0"/>
                                  </p:stCondLst>
                                  <p:childTnLst>
                                    <p:animMotion origin="layout" path="M 4.79167E-6 -1.11111E-6 L 0.21497 -1.11111E-6 " pathEditMode="relative" rAng="0" ptsTypes="AA">
                                      <p:cBhvr>
                                        <p:cTn id="573" dur="2000" fill="hold"/>
                                        <p:tgtEl>
                                          <p:spTgt spid="48"/>
                                        </p:tgtEl>
                                        <p:attrNameLst>
                                          <p:attrName>ppt_x</p:attrName>
                                          <p:attrName>ppt_y</p:attrName>
                                        </p:attrNameLst>
                                      </p:cBhvr>
                                      <p:rCtr x="10742" y="0"/>
                                    </p:animMotion>
                                  </p:childTnLst>
                                </p:cTn>
                              </p:par>
                            </p:childTnLst>
                          </p:cTn>
                        </p:par>
                      </p:childTnLst>
                    </p:cTn>
                  </p:par>
                  <p:par>
                    <p:cTn id="574" fill="hold">
                      <p:stCondLst>
                        <p:cond delay="indefinite"/>
                      </p:stCondLst>
                      <p:childTnLst>
                        <p:par>
                          <p:cTn id="575" fill="hold">
                            <p:stCondLst>
                              <p:cond delay="0"/>
                            </p:stCondLst>
                            <p:childTnLst>
                              <p:par>
                                <p:cTn id="576" presetID="1" presetClass="entr" presetSubtype="0" fill="hold" grpId="0" nodeType="clickEffect">
                                  <p:stCondLst>
                                    <p:cond delay="0"/>
                                  </p:stCondLst>
                                  <p:childTnLst>
                                    <p:set>
                                      <p:cBhvr>
                                        <p:cTn id="577" dur="1" fill="hold">
                                          <p:stCondLst>
                                            <p:cond delay="0"/>
                                          </p:stCondLst>
                                        </p:cTn>
                                        <p:tgtEl>
                                          <p:spTgt spid="57"/>
                                        </p:tgtEl>
                                        <p:attrNameLst>
                                          <p:attrName>style.visibility</p:attrName>
                                        </p:attrNameLst>
                                      </p:cBhvr>
                                      <p:to>
                                        <p:strVal val="visible"/>
                                      </p:to>
                                    </p:set>
                                  </p:childTnLst>
                                </p:cTn>
                              </p:par>
                            </p:childTnLst>
                          </p:cTn>
                        </p:par>
                      </p:childTnLst>
                    </p:cTn>
                  </p:par>
                  <p:par>
                    <p:cTn id="578" fill="hold">
                      <p:stCondLst>
                        <p:cond delay="indefinite"/>
                      </p:stCondLst>
                      <p:childTnLst>
                        <p:par>
                          <p:cTn id="579" fill="hold">
                            <p:stCondLst>
                              <p:cond delay="0"/>
                            </p:stCondLst>
                            <p:childTnLst>
                              <p:par>
                                <p:cTn id="580" presetID="1" presetClass="entr" presetSubtype="0" fill="hold" nodeType="clickEffect">
                                  <p:stCondLst>
                                    <p:cond delay="0"/>
                                  </p:stCondLst>
                                  <p:childTnLst>
                                    <p:set>
                                      <p:cBhvr>
                                        <p:cTn id="581" dur="1" fill="hold">
                                          <p:stCondLst>
                                            <p:cond delay="0"/>
                                          </p:stCondLst>
                                        </p:cTn>
                                        <p:tgtEl>
                                          <p:spTgt spid="56"/>
                                        </p:tgtEl>
                                        <p:attrNameLst>
                                          <p:attrName>style.visibility</p:attrName>
                                        </p:attrNameLst>
                                      </p:cBhvr>
                                      <p:to>
                                        <p:strVal val="visible"/>
                                      </p:to>
                                    </p:set>
                                  </p:childTnLst>
                                </p:cTn>
                              </p:par>
                              <p:par>
                                <p:cTn id="582" presetID="1" presetClass="entr" presetSubtype="0" fill="hold" nodeType="withEffect">
                                  <p:stCondLst>
                                    <p:cond delay="0"/>
                                  </p:stCondLst>
                                  <p:childTnLst>
                                    <p:set>
                                      <p:cBhvr>
                                        <p:cTn id="583" dur="1" fill="hold">
                                          <p:stCondLst>
                                            <p:cond delay="0"/>
                                          </p:stCondLst>
                                        </p:cTn>
                                        <p:tgtEl>
                                          <p:spTgt spid="50"/>
                                        </p:tgtEl>
                                        <p:attrNameLst>
                                          <p:attrName>style.visibility</p:attrName>
                                        </p:attrNameLst>
                                      </p:cBhvr>
                                      <p:to>
                                        <p:strVal val="visible"/>
                                      </p:to>
                                    </p:set>
                                  </p:childTnLst>
                                </p:cTn>
                              </p:par>
                              <p:par>
                                <p:cTn id="584" presetID="1" presetClass="entr" presetSubtype="0" fill="hold" nodeType="withEffect">
                                  <p:stCondLst>
                                    <p:cond delay="0"/>
                                  </p:stCondLst>
                                  <p:childTnLst>
                                    <p:set>
                                      <p:cBhvr>
                                        <p:cTn id="585" dur="1" fill="hold">
                                          <p:stCondLst>
                                            <p:cond delay="0"/>
                                          </p:stCondLst>
                                        </p:cTn>
                                        <p:tgtEl>
                                          <p:spTgt spid="51"/>
                                        </p:tgtEl>
                                        <p:attrNameLst>
                                          <p:attrName>style.visibility</p:attrName>
                                        </p:attrNameLst>
                                      </p:cBhvr>
                                      <p:to>
                                        <p:strVal val="visible"/>
                                      </p:to>
                                    </p:set>
                                  </p:childTnLst>
                                </p:cTn>
                              </p:par>
                              <p:par>
                                <p:cTn id="586" presetID="1" presetClass="entr" presetSubtype="0" fill="hold" nodeType="withEffect">
                                  <p:stCondLst>
                                    <p:cond delay="0"/>
                                  </p:stCondLst>
                                  <p:childTnLst>
                                    <p:set>
                                      <p:cBhvr>
                                        <p:cTn id="587" dur="1" fill="hold">
                                          <p:stCondLst>
                                            <p:cond delay="0"/>
                                          </p:stCondLst>
                                        </p:cTn>
                                        <p:tgtEl>
                                          <p:spTgt spid="54"/>
                                        </p:tgtEl>
                                        <p:attrNameLst>
                                          <p:attrName>style.visibility</p:attrName>
                                        </p:attrNameLst>
                                      </p:cBhvr>
                                      <p:to>
                                        <p:strVal val="visible"/>
                                      </p:to>
                                    </p:set>
                                  </p:childTnLst>
                                </p:cTn>
                              </p:par>
                              <p:par>
                                <p:cTn id="588" presetID="1" presetClass="entr" presetSubtype="0" fill="hold" nodeType="withEffect">
                                  <p:stCondLst>
                                    <p:cond delay="0"/>
                                  </p:stCondLst>
                                  <p:childTnLst>
                                    <p:set>
                                      <p:cBhvr>
                                        <p:cTn id="589" dur="1" fill="hold">
                                          <p:stCondLst>
                                            <p:cond delay="0"/>
                                          </p:stCondLst>
                                        </p:cTn>
                                        <p:tgtEl>
                                          <p:spTgt spid="55"/>
                                        </p:tgtEl>
                                        <p:attrNameLst>
                                          <p:attrName>style.visibility</p:attrName>
                                        </p:attrNameLst>
                                      </p:cBhvr>
                                      <p:to>
                                        <p:strVal val="visible"/>
                                      </p:to>
                                    </p:set>
                                  </p:childTnLst>
                                </p:cTn>
                              </p:par>
                              <p:par>
                                <p:cTn id="590" presetID="1" presetClass="entr" presetSubtype="0" fill="hold" nodeType="withEffect">
                                  <p:stCondLst>
                                    <p:cond delay="0"/>
                                  </p:stCondLst>
                                  <p:childTnLst>
                                    <p:set>
                                      <p:cBhvr>
                                        <p:cTn id="591" dur="1" fill="hold">
                                          <p:stCondLst>
                                            <p:cond delay="0"/>
                                          </p:stCondLst>
                                        </p:cTn>
                                        <p:tgtEl>
                                          <p:spTgt spid="52"/>
                                        </p:tgtEl>
                                        <p:attrNameLst>
                                          <p:attrName>style.visibility</p:attrName>
                                        </p:attrNameLst>
                                      </p:cBhvr>
                                      <p:to>
                                        <p:strVal val="visible"/>
                                      </p:to>
                                    </p:set>
                                  </p:childTnLst>
                                </p:cTn>
                              </p:par>
                              <p:par>
                                <p:cTn id="592" presetID="1" presetClass="entr" presetSubtype="0" fill="hold" nodeType="withEffect">
                                  <p:stCondLst>
                                    <p:cond delay="0"/>
                                  </p:stCondLst>
                                  <p:childTnLst>
                                    <p:set>
                                      <p:cBhvr>
                                        <p:cTn id="593" dur="1" fill="hold">
                                          <p:stCondLst>
                                            <p:cond delay="0"/>
                                          </p:stCondLst>
                                        </p:cTn>
                                        <p:tgtEl>
                                          <p:spTgt spid="53"/>
                                        </p:tgtEl>
                                        <p:attrNameLst>
                                          <p:attrName>style.visibility</p:attrName>
                                        </p:attrNameLst>
                                      </p:cBhvr>
                                      <p:to>
                                        <p:strVal val="visible"/>
                                      </p:to>
                                    </p:set>
                                  </p:childTnLst>
                                </p:cTn>
                              </p:par>
                            </p:childTnLst>
                          </p:cTn>
                        </p:par>
                      </p:childTnLst>
                    </p:cTn>
                  </p:par>
                  <p:par>
                    <p:cTn id="594" fill="hold">
                      <p:stCondLst>
                        <p:cond delay="indefinite"/>
                      </p:stCondLst>
                      <p:childTnLst>
                        <p:par>
                          <p:cTn id="595" fill="hold">
                            <p:stCondLst>
                              <p:cond delay="0"/>
                            </p:stCondLst>
                            <p:childTnLst>
                              <p:par>
                                <p:cTn id="596" presetID="37" presetClass="path" presetSubtype="0" accel="50000" decel="50000" fill="hold" nodeType="clickEffect">
                                  <p:stCondLst>
                                    <p:cond delay="0"/>
                                  </p:stCondLst>
                                  <p:childTnLst>
                                    <p:animMotion origin="layout" path="M 0.21497 -4.07407E-6 L 0.31966 -0.08726 C 0.34192 -0.10694 0.37434 -0.11759 0.40846 -0.11759 C 0.44817 -0.11759 0.47929 -0.10694 0.50143 -0.08726 L 0.60807 -4.07407E-6 " pathEditMode="relative" rAng="0" ptsTypes="AAAAA">
                                      <p:cBhvr>
                                        <p:cTn id="597" dur="2000" fill="hold"/>
                                        <p:tgtEl>
                                          <p:spTgt spid="48"/>
                                        </p:tgtEl>
                                        <p:attrNameLst>
                                          <p:attrName>ppt_x</p:attrName>
                                          <p:attrName>ppt_y</p:attrName>
                                        </p:attrNameLst>
                                      </p:cBhvr>
                                      <p:rCtr x="19648" y="-5880"/>
                                    </p:animMotion>
                                  </p:childTnLst>
                                </p:cTn>
                              </p:par>
                            </p:childTnLst>
                          </p:cTn>
                        </p:par>
                        <p:par>
                          <p:cTn id="598" fill="hold">
                            <p:stCondLst>
                              <p:cond delay="2000"/>
                            </p:stCondLst>
                            <p:childTnLst>
                              <p:par>
                                <p:cTn id="599" presetID="1" presetClass="exit" presetSubtype="0" fill="hold" nodeType="afterEffect">
                                  <p:stCondLst>
                                    <p:cond delay="0"/>
                                  </p:stCondLst>
                                  <p:childTnLst>
                                    <p:set>
                                      <p:cBhvr>
                                        <p:cTn id="600" dur="1" fill="hold">
                                          <p:stCondLst>
                                            <p:cond delay="0"/>
                                          </p:stCondLst>
                                        </p:cTn>
                                        <p:tgtEl>
                                          <p:spTgt spid="50"/>
                                        </p:tgtEl>
                                        <p:attrNameLst>
                                          <p:attrName>style.visibility</p:attrName>
                                        </p:attrNameLst>
                                      </p:cBhvr>
                                      <p:to>
                                        <p:strVal val="hidden"/>
                                      </p:to>
                                    </p:set>
                                  </p:childTnLst>
                                </p:cTn>
                              </p:par>
                              <p:par>
                                <p:cTn id="601" presetID="1" presetClass="exit" presetSubtype="0" fill="hold" nodeType="withEffect">
                                  <p:stCondLst>
                                    <p:cond delay="0"/>
                                  </p:stCondLst>
                                  <p:childTnLst>
                                    <p:set>
                                      <p:cBhvr>
                                        <p:cTn id="602" dur="1" fill="hold">
                                          <p:stCondLst>
                                            <p:cond delay="0"/>
                                          </p:stCondLst>
                                        </p:cTn>
                                        <p:tgtEl>
                                          <p:spTgt spid="55"/>
                                        </p:tgtEl>
                                        <p:attrNameLst>
                                          <p:attrName>style.visibility</p:attrName>
                                        </p:attrNameLst>
                                      </p:cBhvr>
                                      <p:to>
                                        <p:strVal val="hidden"/>
                                      </p:to>
                                    </p:set>
                                  </p:childTnLst>
                                </p:cTn>
                              </p:par>
                              <p:par>
                                <p:cTn id="603" presetID="1" presetClass="exit" presetSubtype="0" fill="hold" nodeType="withEffect">
                                  <p:stCondLst>
                                    <p:cond delay="0"/>
                                  </p:stCondLst>
                                  <p:childTnLst>
                                    <p:set>
                                      <p:cBhvr>
                                        <p:cTn id="604" dur="1" fill="hold">
                                          <p:stCondLst>
                                            <p:cond delay="0"/>
                                          </p:stCondLst>
                                        </p:cTn>
                                        <p:tgtEl>
                                          <p:spTgt spid="52"/>
                                        </p:tgtEl>
                                        <p:attrNameLst>
                                          <p:attrName>style.visibility</p:attrName>
                                        </p:attrNameLst>
                                      </p:cBhvr>
                                      <p:to>
                                        <p:strVal val="hidden"/>
                                      </p:to>
                                    </p:set>
                                  </p:childTnLst>
                                </p:cTn>
                              </p:par>
                              <p:par>
                                <p:cTn id="605" presetID="1" presetClass="exit" presetSubtype="0" fill="hold" nodeType="withEffect">
                                  <p:stCondLst>
                                    <p:cond delay="0"/>
                                  </p:stCondLst>
                                  <p:childTnLst>
                                    <p:set>
                                      <p:cBhvr>
                                        <p:cTn id="606" dur="1" fill="hold">
                                          <p:stCondLst>
                                            <p:cond delay="0"/>
                                          </p:stCondLst>
                                        </p:cTn>
                                        <p:tgtEl>
                                          <p:spTgt spid="53"/>
                                        </p:tgtEl>
                                        <p:attrNameLst>
                                          <p:attrName>style.visibility</p:attrName>
                                        </p:attrNameLst>
                                      </p:cBhvr>
                                      <p:to>
                                        <p:strVal val="hidden"/>
                                      </p:to>
                                    </p:set>
                                  </p:childTnLst>
                                </p:cTn>
                              </p:par>
                            </p:childTnLst>
                          </p:cTn>
                        </p:par>
                        <p:par>
                          <p:cTn id="607" fill="hold">
                            <p:stCondLst>
                              <p:cond delay="2000"/>
                            </p:stCondLst>
                            <p:childTnLst>
                              <p:par>
                                <p:cTn id="608" presetID="42" presetClass="path" presetSubtype="0" accel="50000" decel="50000" fill="hold" grpId="0" nodeType="afterEffect">
                                  <p:stCondLst>
                                    <p:cond delay="0"/>
                                  </p:stCondLst>
                                  <p:childTnLst>
                                    <p:animMotion origin="layout" path="M 4.58333E-6 3.33333E-6 L -0.00118 -0.1919 " pathEditMode="relative" rAng="0" ptsTypes="AA">
                                      <p:cBhvr>
                                        <p:cTn id="609" dur="2000" fill="hold"/>
                                        <p:tgtEl>
                                          <p:spTgt spid="49"/>
                                        </p:tgtEl>
                                        <p:attrNameLst>
                                          <p:attrName>ppt_x</p:attrName>
                                          <p:attrName>ppt_y</p:attrName>
                                        </p:attrNameLst>
                                      </p:cBhvr>
                                      <p:rCtr x="-65" y="-9606"/>
                                    </p:animMotion>
                                  </p:childTnLst>
                                </p:cTn>
                              </p:par>
                              <p:par>
                                <p:cTn id="610" presetID="42" presetClass="path" presetSubtype="0" accel="50000" decel="50000" fill="hold" grpId="0" nodeType="withEffect">
                                  <p:stCondLst>
                                    <p:cond delay="0"/>
                                  </p:stCondLst>
                                  <p:childTnLst>
                                    <p:animMotion origin="layout" path="M 2.70833E-6 -3.7037E-6 L 0.00052 -0.33333 " pathEditMode="relative" rAng="0" ptsTypes="AA">
                                      <p:cBhvr>
                                        <p:cTn id="611" dur="2000" fill="hold"/>
                                        <p:tgtEl>
                                          <p:spTgt spid="58"/>
                                        </p:tgtEl>
                                        <p:attrNameLst>
                                          <p:attrName>ppt_x</p:attrName>
                                          <p:attrName>ppt_y</p:attrName>
                                        </p:attrNameLst>
                                      </p:cBhvr>
                                      <p:rCtr x="26" y="-16667"/>
                                    </p:animMotion>
                                  </p:childTnLst>
                                </p:cTn>
                              </p:par>
                            </p:childTnLst>
                          </p:cTn>
                        </p:par>
                      </p:childTnLst>
                    </p:cTn>
                  </p:par>
                  <p:par>
                    <p:cTn id="612" fill="hold">
                      <p:stCondLst>
                        <p:cond delay="indefinite"/>
                      </p:stCondLst>
                      <p:childTnLst>
                        <p:par>
                          <p:cTn id="613" fill="hold">
                            <p:stCondLst>
                              <p:cond delay="0"/>
                            </p:stCondLst>
                            <p:childTnLst>
                              <p:par>
                                <p:cTn id="614" presetID="42" presetClass="path" presetSubtype="0" accel="50000" decel="50000" fill="hold" nodeType="clickEffect">
                                  <p:stCondLst>
                                    <p:cond delay="0"/>
                                  </p:stCondLst>
                                  <p:childTnLst>
                                    <p:animMotion origin="layout" path="M -3.33333E-6 4.81481E-6 L 0.26159 -0.00487 " pathEditMode="relative" rAng="0" ptsTypes="AA">
                                      <p:cBhvr>
                                        <p:cTn id="615" dur="2000" fill="hold"/>
                                        <p:tgtEl>
                                          <p:spTgt spid="56"/>
                                        </p:tgtEl>
                                        <p:attrNameLst>
                                          <p:attrName>ppt_x</p:attrName>
                                          <p:attrName>ppt_y</p:attrName>
                                        </p:attrNameLst>
                                      </p:cBhvr>
                                      <p:rCtr x="13073" y="-255"/>
                                    </p:animMotion>
                                  </p:childTnLst>
                                </p:cTn>
                              </p:par>
                              <p:par>
                                <p:cTn id="616" presetID="42" presetClass="path" presetSubtype="0" accel="50000" decel="50000" fill="hold" nodeType="withEffect">
                                  <p:stCondLst>
                                    <p:cond delay="0"/>
                                  </p:stCondLst>
                                  <p:childTnLst>
                                    <p:animMotion origin="layout" path="M -1.875E-6 -1.48148E-6 L 0.26797 0.00602 " pathEditMode="relative" rAng="0" ptsTypes="AA">
                                      <p:cBhvr>
                                        <p:cTn id="617" dur="2000" fill="hold"/>
                                        <p:tgtEl>
                                          <p:spTgt spid="51"/>
                                        </p:tgtEl>
                                        <p:attrNameLst>
                                          <p:attrName>ppt_x</p:attrName>
                                          <p:attrName>ppt_y</p:attrName>
                                        </p:attrNameLst>
                                      </p:cBhvr>
                                      <p:rCtr x="13398" y="301"/>
                                    </p:animMotion>
                                  </p:childTnLst>
                                </p:cTn>
                              </p:par>
                              <p:par>
                                <p:cTn id="618" presetID="42" presetClass="path" presetSubtype="0" accel="50000" decel="50000" fill="hold" nodeType="withEffect">
                                  <p:stCondLst>
                                    <p:cond delay="0"/>
                                  </p:stCondLst>
                                  <p:childTnLst>
                                    <p:animMotion origin="layout" path="M -2.70833E-6 3.7037E-6 L 0.00664 0.13889 " pathEditMode="relative" rAng="0" ptsTypes="AA">
                                      <p:cBhvr>
                                        <p:cTn id="619" dur="1000" fill="hold"/>
                                        <p:tgtEl>
                                          <p:spTgt spid="54"/>
                                        </p:tgtEl>
                                        <p:attrNameLst>
                                          <p:attrName>ppt_x</p:attrName>
                                          <p:attrName>ppt_y</p:attrName>
                                        </p:attrNameLst>
                                      </p:cBhvr>
                                      <p:rCtr x="26" y="7245"/>
                                    </p:animMotion>
                                  </p:childTnLst>
                                </p:cTn>
                              </p:par>
                            </p:childTnLst>
                          </p:cTn>
                        </p:par>
                        <p:par>
                          <p:cTn id="620" fill="hold">
                            <p:stCondLst>
                              <p:cond delay="2000"/>
                            </p:stCondLst>
                            <p:childTnLst>
                              <p:par>
                                <p:cTn id="621" presetID="42" presetClass="path" presetSubtype="0" accel="50000" decel="50000" fill="hold" nodeType="afterEffect">
                                  <p:stCondLst>
                                    <p:cond delay="0"/>
                                  </p:stCondLst>
                                  <p:childTnLst>
                                    <p:animMotion origin="layout" path="M 0.60807 -1.11111E-6 L -8.33333E-7 -1.85185E-6 " pathEditMode="relative" rAng="0" ptsTypes="AA">
                                      <p:cBhvr>
                                        <p:cTn id="622" dur="1000" fill="hold"/>
                                        <p:tgtEl>
                                          <p:spTgt spid="48"/>
                                        </p:tgtEl>
                                        <p:attrNameLst>
                                          <p:attrName>ppt_x</p:attrName>
                                          <p:attrName>ppt_y</p:attrName>
                                        </p:attrNameLst>
                                      </p:cBhvr>
                                      <p:rCtr x="-30234" y="162"/>
                                    </p:animMotion>
                                  </p:childTnLst>
                                </p:cTn>
                              </p:par>
                            </p:childTnLst>
                          </p:cTn>
                        </p:par>
                        <p:par>
                          <p:cTn id="623" fill="hold">
                            <p:stCondLst>
                              <p:cond delay="3000"/>
                            </p:stCondLst>
                            <p:childTnLst>
                              <p:par>
                                <p:cTn id="624" presetID="1" presetClass="exit" presetSubtype="0" fill="hold" nodeType="afterEffect">
                                  <p:stCondLst>
                                    <p:cond delay="0"/>
                                  </p:stCondLst>
                                  <p:childTnLst>
                                    <p:set>
                                      <p:cBhvr>
                                        <p:cTn id="625" dur="1" fill="hold">
                                          <p:stCondLst>
                                            <p:cond delay="0"/>
                                          </p:stCondLst>
                                        </p:cTn>
                                        <p:tgtEl>
                                          <p:spTgt spid="56"/>
                                        </p:tgtEl>
                                        <p:attrNameLst>
                                          <p:attrName>style.visibility</p:attrName>
                                        </p:attrNameLst>
                                      </p:cBhvr>
                                      <p:to>
                                        <p:strVal val="hidden"/>
                                      </p:to>
                                    </p:set>
                                  </p:childTnLst>
                                </p:cTn>
                              </p:par>
                            </p:childTnLst>
                          </p:cTn>
                        </p:par>
                        <p:par>
                          <p:cTn id="626" fill="hold">
                            <p:stCondLst>
                              <p:cond delay="3000"/>
                            </p:stCondLst>
                            <p:childTnLst>
                              <p:par>
                                <p:cTn id="627" presetID="1" presetClass="exit" presetSubtype="0" fill="hold" nodeType="afterEffect">
                                  <p:stCondLst>
                                    <p:cond delay="0"/>
                                  </p:stCondLst>
                                  <p:childTnLst>
                                    <p:set>
                                      <p:cBhvr>
                                        <p:cTn id="628" dur="1" fill="hold">
                                          <p:stCondLst>
                                            <p:cond delay="0"/>
                                          </p:stCondLst>
                                        </p:cTn>
                                        <p:tgtEl>
                                          <p:spTgt spid="51"/>
                                        </p:tgtEl>
                                        <p:attrNameLst>
                                          <p:attrName>style.visibility</p:attrName>
                                        </p:attrNameLst>
                                      </p:cBhvr>
                                      <p:to>
                                        <p:strVal val="hidden"/>
                                      </p:to>
                                    </p:set>
                                  </p:childTnLst>
                                </p:cTn>
                              </p:par>
                            </p:childTnLst>
                          </p:cTn>
                        </p:par>
                        <p:par>
                          <p:cTn id="629" fill="hold">
                            <p:stCondLst>
                              <p:cond delay="3000"/>
                            </p:stCondLst>
                            <p:childTnLst>
                              <p:par>
                                <p:cTn id="630" presetID="1" presetClass="exit" presetSubtype="0" fill="hold" nodeType="afterEffect">
                                  <p:stCondLst>
                                    <p:cond delay="0"/>
                                  </p:stCondLst>
                                  <p:childTnLst>
                                    <p:set>
                                      <p:cBhvr>
                                        <p:cTn id="631" dur="1" fill="hold">
                                          <p:stCondLst>
                                            <p:cond delay="0"/>
                                          </p:stCondLst>
                                        </p:cTn>
                                        <p:tgtEl>
                                          <p:spTgt spid="54"/>
                                        </p:tgtEl>
                                        <p:attrNameLst>
                                          <p:attrName>style.visibility</p:attrName>
                                        </p:attrNameLst>
                                      </p:cBhvr>
                                      <p:to>
                                        <p:strVal val="hidden"/>
                                      </p:to>
                                    </p:set>
                                  </p:childTnLst>
                                </p:cTn>
                              </p:par>
                            </p:childTnLst>
                          </p:cTn>
                        </p:par>
                        <p:par>
                          <p:cTn id="632" fill="hold">
                            <p:stCondLst>
                              <p:cond delay="3000"/>
                            </p:stCondLst>
                            <p:childTnLst>
                              <p:par>
                                <p:cTn id="633" presetID="42" presetClass="path" presetSubtype="0" accel="50000" decel="50000" fill="hold" grpId="1" nodeType="afterEffect">
                                  <p:stCondLst>
                                    <p:cond delay="0"/>
                                  </p:stCondLst>
                                  <p:childTnLst>
                                    <p:animMotion origin="layout" path="M -0.00118 -0.1919 L 0.00794 -0.41806 " pathEditMode="relative" rAng="0" ptsTypes="AA">
                                      <p:cBhvr>
                                        <p:cTn id="634" dur="2000" fill="hold"/>
                                        <p:tgtEl>
                                          <p:spTgt spid="49"/>
                                        </p:tgtEl>
                                        <p:attrNameLst>
                                          <p:attrName>ppt_x</p:attrName>
                                          <p:attrName>ppt_y</p:attrName>
                                        </p:attrNameLst>
                                      </p:cBhvr>
                                      <p:rCtr x="-117" y="-11134"/>
                                    </p:animMotion>
                                  </p:childTnLst>
                                </p:cTn>
                              </p:par>
                              <p:par>
                                <p:cTn id="635" presetID="42" presetClass="path" presetSubtype="0" accel="50000" decel="50000" fill="hold" grpId="1" nodeType="withEffect">
                                  <p:stCondLst>
                                    <p:cond delay="0"/>
                                  </p:stCondLst>
                                  <p:childTnLst>
                                    <p:animMotion origin="layout" path="M 0.00052 -0.33333 L 0.00169 -0.51597 " pathEditMode="relative" rAng="0" ptsTypes="AA">
                                      <p:cBhvr>
                                        <p:cTn id="636" dur="2000" fill="hold"/>
                                        <p:tgtEl>
                                          <p:spTgt spid="58"/>
                                        </p:tgtEl>
                                        <p:attrNameLst>
                                          <p:attrName>ppt_x</p:attrName>
                                          <p:attrName>ppt_y</p:attrName>
                                        </p:attrNameLst>
                                      </p:cBhvr>
                                      <p:rCtr x="52" y="-9144"/>
                                    </p:animMotion>
                                  </p:childTnLst>
                                </p:cTn>
                              </p:par>
                            </p:childTnLst>
                          </p:cTn>
                        </p:par>
                      </p:childTnLst>
                    </p:cTn>
                  </p:par>
                  <p:par>
                    <p:cTn id="637" fill="hold">
                      <p:stCondLst>
                        <p:cond delay="indefinite"/>
                      </p:stCondLst>
                      <p:childTnLst>
                        <p:par>
                          <p:cTn id="638" fill="hold">
                            <p:stCondLst>
                              <p:cond delay="0"/>
                            </p:stCondLst>
                            <p:childTnLst>
                              <p:par>
                                <p:cTn id="639" presetID="42" presetClass="path" presetSubtype="0" accel="50000" decel="50000" fill="hold" nodeType="clickEffect">
                                  <p:stCondLst>
                                    <p:cond delay="0"/>
                                  </p:stCondLst>
                                  <p:childTnLst>
                                    <p:animMotion origin="layout" path="M 4.79167E-6 -1.11111E-6 L 0.60807 -1.85185E-6 " pathEditMode="relative" rAng="0" ptsTypes="AA">
                                      <p:cBhvr>
                                        <p:cTn id="640" dur="2000" fill="hold"/>
                                        <p:tgtEl>
                                          <p:spTgt spid="48"/>
                                        </p:tgtEl>
                                        <p:attrNameLst>
                                          <p:attrName>ppt_x</p:attrName>
                                          <p:attrName>ppt_y</p:attrName>
                                        </p:attrNameLst>
                                      </p:cBhvr>
                                      <p:rCtr x="30404" y="162"/>
                                    </p:animMotion>
                                  </p:childTnLst>
                                </p:cTn>
                              </p:par>
                            </p:childTnLst>
                          </p:cTn>
                        </p:par>
                        <p:par>
                          <p:cTn id="641" fill="hold">
                            <p:stCondLst>
                              <p:cond delay="2000"/>
                            </p:stCondLst>
                            <p:childTnLst>
                              <p:par>
                                <p:cTn id="642" presetID="10" presetClass="exit" presetSubtype="0" fill="hold" nodeType="afterEffect">
                                  <p:stCondLst>
                                    <p:cond delay="0"/>
                                  </p:stCondLst>
                                  <p:childTnLst>
                                    <p:animEffect transition="out" filter="fade">
                                      <p:cBhvr>
                                        <p:cTn id="643" dur="500"/>
                                        <p:tgtEl>
                                          <p:spTgt spid="55"/>
                                        </p:tgtEl>
                                      </p:cBhvr>
                                    </p:animEffect>
                                    <p:set>
                                      <p:cBhvr>
                                        <p:cTn id="644"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20" grpId="0" animBg="1"/>
      <p:bldP spid="20" grpId="1" animBg="1"/>
      <p:bldP spid="21" grpId="0" animBg="1"/>
      <p:bldP spid="21" grpId="1" animBg="1"/>
      <p:bldP spid="23" grpId="0" animBg="1"/>
      <p:bldP spid="23" grpId="1" animBg="1"/>
      <p:bldP spid="22" grpId="0" animBg="1"/>
      <p:bldP spid="22" grpId="1" animBg="1"/>
      <p:bldP spid="24" grpId="0" animBg="1"/>
      <p:bldP spid="24" grpId="1" animBg="1"/>
      <p:bldP spid="3" grpId="0" animBg="1"/>
      <p:bldP spid="3" grpId="1" animBg="1"/>
      <p:bldP spid="32" grpId="0" animBg="1"/>
      <p:bldP spid="32" grpId="1" animBg="1"/>
      <p:bldP spid="4" grpId="0" animBg="1"/>
      <p:bldP spid="4" grpId="1" animBg="1"/>
      <p:bldP spid="11" grpId="0" animBg="1"/>
      <p:bldP spid="11" grpId="1" animBg="1"/>
      <p:bldP spid="12" grpId="0"/>
      <p:bldP spid="12" grpId="1"/>
      <p:bldP spid="13" grpId="0"/>
      <p:bldP spid="13" grpId="1"/>
      <p:bldP spid="14" grpId="0" animBg="1"/>
      <p:bldP spid="14" grpId="1" animBg="1"/>
      <p:bldP spid="33" grpId="0" animBg="1"/>
      <p:bldP spid="33" grpId="1" animBg="1"/>
      <p:bldP spid="35" grpId="0" animBg="1"/>
      <p:bldP spid="35" grpId="1" animBg="1"/>
      <p:bldP spid="36" grpId="0" animBg="1"/>
      <p:bldP spid="36" grpId="1" animBg="1"/>
      <p:bldP spid="34" grpId="0" animBg="1"/>
      <p:bldP spid="34" grpId="1" animBg="1"/>
      <p:bldP spid="37" grpId="0"/>
      <p:bldP spid="37" grpId="1"/>
      <p:bldP spid="42" grpId="0"/>
      <p:bldP spid="42" grpId="1"/>
      <p:bldP spid="43" grpId="0" animBg="1"/>
      <p:bldP spid="43" grpId="1" animBg="1"/>
      <p:bldP spid="44" grpId="0" animBg="1"/>
      <p:bldP spid="44" grpId="1" animBg="1"/>
      <p:bldP spid="45" grpId="0" animBg="1"/>
      <p:bldP spid="45" grpId="1" animBg="1"/>
      <p:bldP spid="46" grpId="0"/>
      <p:bldP spid="46" grpId="1"/>
      <p:bldP spid="49" grpId="0" animBg="1"/>
      <p:bldP spid="49" grpId="1" animBg="1"/>
      <p:bldP spid="49" grpId="2" animBg="1"/>
      <p:bldP spid="57" grpId="0"/>
      <p:bldP spid="58" grpId="0" animBg="1"/>
      <p:bldP spid="5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pic>
        <p:nvPicPr>
          <p:cNvPr id="3" name="Image 2"/>
          <p:cNvPicPr>
            <a:picLocks noChangeAspect="1"/>
          </p:cNvPicPr>
          <p:nvPr/>
        </p:nvPicPr>
        <p:blipFill>
          <a:blip r:embed="rId3"/>
          <a:stretch>
            <a:fillRect/>
          </a:stretch>
        </p:blipFill>
        <p:spPr>
          <a:xfrm>
            <a:off x="626339" y="133860"/>
            <a:ext cx="10939321" cy="6619365"/>
          </a:xfrm>
          <a:prstGeom prst="rect">
            <a:avLst/>
          </a:prstGeom>
        </p:spPr>
      </p:pic>
      <p:sp>
        <p:nvSpPr>
          <p:cNvPr id="6" name="Rectangle 5"/>
          <p:cNvSpPr/>
          <p:nvPr/>
        </p:nvSpPr>
        <p:spPr>
          <a:xfrm>
            <a:off x="626339" y="6438900"/>
            <a:ext cx="10889386" cy="24765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10937174" y="3574453"/>
            <a:ext cx="249382" cy="1900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0937174" y="2498650"/>
            <a:ext cx="249382" cy="19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5588452" y="5623639"/>
            <a:ext cx="3714750" cy="896092"/>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59" y="5535509"/>
            <a:ext cx="1453862" cy="102721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845" y="3574453"/>
            <a:ext cx="750991" cy="75099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836" y="2159894"/>
            <a:ext cx="750991" cy="750991"/>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2697" y="388491"/>
            <a:ext cx="750991" cy="750991"/>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794" y="281613"/>
            <a:ext cx="750991" cy="750991"/>
          </a:xfrm>
          <a:prstGeom prst="rect">
            <a:avLst/>
          </a:prstGeom>
        </p:spPr>
      </p:pic>
      <p:sp>
        <p:nvSpPr>
          <p:cNvPr id="18" name="Rectangle 17"/>
          <p:cNvSpPr/>
          <p:nvPr/>
        </p:nvSpPr>
        <p:spPr>
          <a:xfrm>
            <a:off x="7597727" y="3574453"/>
            <a:ext cx="1148067" cy="3097678"/>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722" y="5660076"/>
            <a:ext cx="750991" cy="75099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008" y="5680610"/>
            <a:ext cx="750991" cy="750991"/>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885" y="3655284"/>
            <a:ext cx="750991" cy="750991"/>
          </a:xfrm>
          <a:prstGeom prst="rect">
            <a:avLst/>
          </a:prstGeom>
        </p:spPr>
      </p:pic>
      <p:sp>
        <p:nvSpPr>
          <p:cNvPr id="21" name="Rectangle 20"/>
          <p:cNvSpPr/>
          <p:nvPr/>
        </p:nvSpPr>
        <p:spPr>
          <a:xfrm>
            <a:off x="3635041" y="825910"/>
            <a:ext cx="953984" cy="2998524"/>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8599713" y="3488465"/>
            <a:ext cx="2155356" cy="917810"/>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934570" y="3443542"/>
            <a:ext cx="2731560" cy="917810"/>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641212" y="879825"/>
            <a:ext cx="953984" cy="2998524"/>
          </a:xfrm>
          <a:prstGeom prst="rect">
            <a:avLst/>
          </a:prstGeom>
          <a:gradFill>
            <a:gsLst>
              <a:gs pos="100000">
                <a:srgbClr val="0070C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471121" y="2379087"/>
            <a:ext cx="249382" cy="190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26557" y="133859"/>
            <a:ext cx="1302228" cy="1798179"/>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3081200" y="467083"/>
            <a:ext cx="249382" cy="1900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6406028" y="1089684"/>
            <a:ext cx="4531145" cy="321233"/>
          </a:xfrm>
          <a:prstGeom prst="rect">
            <a:avLst/>
          </a:prstGeom>
          <a:gradFill>
            <a:gsLst>
              <a:gs pos="100000">
                <a:srgbClr val="FFFF00">
                  <a:alpha val="50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9678868" y="281613"/>
            <a:ext cx="1721635" cy="1129304"/>
          </a:xfrm>
          <a:prstGeom prst="rect">
            <a:avLst/>
          </a:prstGeom>
          <a:gradFill>
            <a:gsLst>
              <a:gs pos="100000">
                <a:srgbClr val="FF0000">
                  <a:alpha val="65000"/>
                </a:srgb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7945151" y="-1579300"/>
            <a:ext cx="558131" cy="13126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310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75E-6 -4.44444E-6 L 0.46511 -4.44444E-6 " pathEditMode="relative" rAng="0" ptsTypes="AA">
                                      <p:cBhvr>
                                        <p:cTn id="46" dur="2000" fill="hold"/>
                                        <p:tgtEl>
                                          <p:spTgt spid="7"/>
                                        </p:tgtEl>
                                        <p:attrNameLst>
                                          <p:attrName>ppt_x</p:attrName>
                                          <p:attrName>ppt_y</p:attrName>
                                        </p:attrNameLst>
                                      </p:cBhvr>
                                      <p:rCtr x="23255" y="0"/>
                                    </p:animMotion>
                                  </p:childTnLst>
                                </p:cTn>
                              </p:par>
                            </p:childTnLst>
                          </p:cTn>
                        </p:par>
                        <p:par>
                          <p:cTn id="47" fill="hold">
                            <p:stCondLst>
                              <p:cond delay="2000"/>
                            </p:stCondLst>
                            <p:childTnLst>
                              <p:par>
                                <p:cTn id="48" presetID="1" presetClass="exit" presetSubtype="0" fill="hold"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9"/>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46511 -4.44444E-6 L 0.51641 -0.30138 " pathEditMode="relative" rAng="0" ptsTypes="AA">
                                      <p:cBhvr>
                                        <p:cTn id="61" dur="2000" fill="hold"/>
                                        <p:tgtEl>
                                          <p:spTgt spid="7"/>
                                        </p:tgtEl>
                                        <p:attrNameLst>
                                          <p:attrName>ppt_x</p:attrName>
                                          <p:attrName>ppt_y</p:attrName>
                                        </p:attrNameLst>
                                      </p:cBhvr>
                                      <p:rCtr x="2565" y="-15069"/>
                                    </p:animMotion>
                                  </p:childTnLst>
                                </p:cTn>
                              </p:par>
                            </p:childTnLst>
                          </p:cTn>
                        </p:par>
                        <p:par>
                          <p:cTn id="62" fill="hold">
                            <p:stCondLst>
                              <p:cond delay="2000"/>
                            </p:stCondLst>
                            <p:childTnLst>
                              <p:par>
                                <p:cTn id="63" presetID="1" presetClass="exit" presetSubtype="0" fill="hold" nodeType="after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51641 -0.30138 L 0.73868 -0.353 " pathEditMode="relative" rAng="0" ptsTypes="AA">
                                      <p:cBhvr>
                                        <p:cTn id="70" dur="2000" fill="hold"/>
                                        <p:tgtEl>
                                          <p:spTgt spid="7"/>
                                        </p:tgtEl>
                                        <p:attrNameLst>
                                          <p:attrName>ppt_x</p:attrName>
                                          <p:attrName>ppt_y</p:attrName>
                                        </p:attrNameLst>
                                      </p:cBhvr>
                                      <p:rCtr x="11107" y="-2593"/>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73868 -0.353 L 0.44727 -0.29907 " pathEditMode="relative" rAng="0" ptsTypes="AA">
                                      <p:cBhvr>
                                        <p:cTn id="78" dur="2000" fill="hold"/>
                                        <p:tgtEl>
                                          <p:spTgt spid="7"/>
                                        </p:tgtEl>
                                        <p:attrNameLst>
                                          <p:attrName>ppt_x</p:attrName>
                                          <p:attrName>ppt_y</p:attrName>
                                        </p:attrNameLst>
                                      </p:cBhvr>
                                      <p:rCtr x="-14570" y="2685"/>
                                    </p:animMotion>
                                  </p:childTnLst>
                                </p:cTn>
                              </p:par>
                            </p:childTnLst>
                          </p:cTn>
                        </p:par>
                        <p:par>
                          <p:cTn id="79" fill="hold">
                            <p:stCondLst>
                              <p:cond delay="2000"/>
                            </p:stCondLst>
                            <p:childTnLst>
                              <p:par>
                                <p:cTn id="80" presetID="1" presetClass="exit" presetSubtype="0" fill="hold" nodeType="afterEffect">
                                  <p:stCondLst>
                                    <p:cond delay="0"/>
                                  </p:stCondLst>
                                  <p:childTnLst>
                                    <p:set>
                                      <p:cBhvr>
                                        <p:cTn id="81" dur="1" fill="hold">
                                          <p:stCondLst>
                                            <p:cond delay="0"/>
                                          </p:stCondLst>
                                        </p:cTn>
                                        <p:tgtEl>
                                          <p:spTgt spid="12"/>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0.44727 -0.29907 L 0.20899 -0.34884 " pathEditMode="relative" rAng="0" ptsTypes="AA">
                                      <p:cBhvr>
                                        <p:cTn id="87" dur="2000" fill="hold"/>
                                        <p:tgtEl>
                                          <p:spTgt spid="7"/>
                                        </p:tgtEl>
                                        <p:attrNameLst>
                                          <p:attrName>ppt_x</p:attrName>
                                          <p:attrName>ppt_y</p:attrName>
                                        </p:attrNameLst>
                                      </p:cBhvr>
                                      <p:rCtr x="-11914" y="-2500"/>
                                    </p:animMotion>
                                  </p:childTnLst>
                                </p:cTn>
                              </p:par>
                            </p:childTnLst>
                          </p:cTn>
                        </p:par>
                        <p:par>
                          <p:cTn id="88" fill="hold">
                            <p:stCondLst>
                              <p:cond delay="2000"/>
                            </p:stCondLst>
                            <p:childTnLst>
                              <p:par>
                                <p:cTn id="89" presetID="50" presetClass="path" presetSubtype="0" accel="50000" decel="50000" fill="hold" nodeType="afterEffect">
                                  <p:stCondLst>
                                    <p:cond delay="0"/>
                                  </p:stCondLst>
                                  <p:childTnLst>
                                    <p:animMotion origin="layout" path="M 0.39649 -0.51759 L 0.303 -0.51759 C 0.26211 -0.51759 0.21016 -0.47453 0.21016 -0.43912 L 0.21016 -0.36064 " pathEditMode="relative" rAng="0" ptsTypes="AAAA">
                                      <p:cBhvr>
                                        <p:cTn id="90" dur="2000" spd="-100000" fill="hold"/>
                                        <p:tgtEl>
                                          <p:spTgt spid="7"/>
                                        </p:tgtEl>
                                        <p:attrNameLst>
                                          <p:attrName>ppt_x</p:attrName>
                                          <p:attrName>ppt_y</p:attrName>
                                        </p:attrNameLst>
                                      </p:cBhvr>
                                      <p:rCtr x="-9323" y="7847"/>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2.29167E-6 4.07407E-6 L -0.24115 -0.05579 " pathEditMode="relative" rAng="0" ptsTypes="AA">
                                      <p:cBhvr>
                                        <p:cTn id="94" dur="2000" fill="hold"/>
                                        <p:tgtEl>
                                          <p:spTgt spid="10"/>
                                        </p:tgtEl>
                                        <p:attrNameLst>
                                          <p:attrName>ppt_x</p:attrName>
                                          <p:attrName>ppt_y</p:attrName>
                                        </p:attrNameLst>
                                      </p:cBhvr>
                                      <p:rCtr x="-12057" y="-2801"/>
                                    </p:animMotion>
                                  </p:childTnLst>
                                </p:cTn>
                              </p:par>
                            </p:childTnLst>
                          </p:cTn>
                        </p:par>
                        <p:par>
                          <p:cTn id="95" fill="hold">
                            <p:stCondLst>
                              <p:cond delay="2000"/>
                            </p:stCondLst>
                            <p:childTnLst>
                              <p:par>
                                <p:cTn id="96" presetID="1" presetClass="exit" presetSubtype="0" fill="hold" nodeType="afterEffect">
                                  <p:stCondLst>
                                    <p:cond delay="0"/>
                                  </p:stCondLst>
                                  <p:childTnLst>
                                    <p:set>
                                      <p:cBhvr>
                                        <p:cTn id="97" dur="1" fill="hold">
                                          <p:stCondLst>
                                            <p:cond delay="0"/>
                                          </p:stCondLst>
                                        </p:cTn>
                                        <p:tgtEl>
                                          <p:spTgt spid="10"/>
                                        </p:tgtEl>
                                        <p:attrNameLst>
                                          <p:attrName>style.visibility</p:attrName>
                                        </p:attrNameLst>
                                      </p:cBhvr>
                                      <p:to>
                                        <p:strVal val="hidden"/>
                                      </p:to>
                                    </p:set>
                                  </p:childTnLst>
                                </p:cTn>
                              </p:par>
                            </p:childTnLst>
                          </p:cTn>
                        </p:par>
                        <p:par>
                          <p:cTn id="98" fill="hold">
                            <p:stCondLst>
                              <p:cond delay="2000"/>
                            </p:stCondLst>
                            <p:childTnLst>
                              <p:par>
                                <p:cTn id="99" presetID="1"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50" presetClass="path" presetSubtype="0" accel="50000" decel="50000" fill="hold" nodeType="clickEffect">
                                  <p:stCondLst>
                                    <p:cond delay="0"/>
                                  </p:stCondLst>
                                  <p:childTnLst>
                                    <p:animMotion origin="layout" path="M 0.21133 -0.56805 L 0.29987 -0.56805 C 0.33985 -0.56805 0.38907 -0.56319 0.38907 -0.55925 L 0.38907 -0.55 " pathEditMode="relative" rAng="0" ptsTypes="AAAA">
                                      <p:cBhvr>
                                        <p:cTn id="104" dur="2000" spd="-100000" fill="hold"/>
                                        <p:tgtEl>
                                          <p:spTgt spid="7"/>
                                        </p:tgtEl>
                                        <p:attrNameLst>
                                          <p:attrName>ppt_x</p:attrName>
                                          <p:attrName>ppt_y</p:attrName>
                                        </p:attrNameLst>
                                      </p:cBhvr>
                                      <p:rCtr x="8880" y="903"/>
                                    </p:animMotion>
                                  </p:childTnLst>
                                </p:cTn>
                              </p:par>
                            </p:childTnLst>
                          </p:cTn>
                        </p:par>
                        <p:par>
                          <p:cTn id="105" fill="hold">
                            <p:stCondLst>
                              <p:cond delay="2000"/>
                            </p:stCondLst>
                            <p:childTnLst>
                              <p:par>
                                <p:cTn id="106" presetID="50" presetClass="path" presetSubtype="0" accel="50000" decel="50000" fill="hold" nodeType="afterEffect">
                                  <p:stCondLst>
                                    <p:cond delay="0"/>
                                  </p:stCondLst>
                                  <p:childTnLst>
                                    <p:animMotion origin="layout" path="M 0.21133 -0.56805 L 0.30092 -0.56805 C 0.34063 -0.56805 0.39063 -0.55416 0.39063 -0.54305 L 0.39063 -0.51759 " pathEditMode="relative" rAng="0" ptsTypes="AAAA">
                                      <p:cBhvr>
                                        <p:cTn id="107" dur="2000" fill="hold"/>
                                        <p:tgtEl>
                                          <p:spTgt spid="7"/>
                                        </p:tgtEl>
                                        <p:attrNameLst>
                                          <p:attrName>ppt_x</p:attrName>
                                          <p:attrName>ppt_y</p:attrName>
                                        </p:attrNameLst>
                                      </p:cBhvr>
                                      <p:rCtr x="8958" y="2523"/>
                                    </p:animMotion>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nodeType="clickEffect">
                                  <p:stCondLst>
                                    <p:cond delay="0"/>
                                  </p:stCondLst>
                                  <p:childTnLst>
                                    <p:animMotion origin="layout" path="M 0.38907 -0.55 L 0.73868 -0.51759 " pathEditMode="relative" rAng="0" ptsTypes="AA">
                                      <p:cBhvr>
                                        <p:cTn id="111" dur="2000" fill="hold"/>
                                        <p:tgtEl>
                                          <p:spTgt spid="7"/>
                                        </p:tgtEl>
                                        <p:attrNameLst>
                                          <p:attrName>ppt_x</p:attrName>
                                          <p:attrName>ppt_y</p:attrName>
                                        </p:attrNameLst>
                                      </p:cBhvr>
                                      <p:rCtr x="17474" y="1620"/>
                                    </p:animMotion>
                                  </p:childTnLst>
                                </p:cTn>
                              </p:par>
                            </p:childTnLst>
                          </p:cTn>
                        </p:par>
                        <p:par>
                          <p:cTn id="112" fill="hold">
                            <p:stCondLst>
                              <p:cond delay="2000"/>
                            </p:stCondLst>
                            <p:childTnLst>
                              <p:par>
                                <p:cTn id="113" presetID="1" presetClass="exit" presetSubtype="0" fill="hold" grpId="1" nodeType="afterEffect">
                                  <p:stCondLst>
                                    <p:cond delay="0"/>
                                  </p:stCondLst>
                                  <p:childTnLst>
                                    <p:set>
                                      <p:cBhvr>
                                        <p:cTn id="114" dur="1" fill="hold">
                                          <p:stCondLst>
                                            <p:cond delay="0"/>
                                          </p:stCondLst>
                                        </p:cTn>
                                        <p:tgtEl>
                                          <p:spTgt spid="1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0.73868 -0.51759 L 0.34805 -0.51759 " pathEditMode="relative" rAng="0" ptsTypes="AA">
                                      <p:cBhvr>
                                        <p:cTn id="118" dur="2000" fill="hold"/>
                                        <p:tgtEl>
                                          <p:spTgt spid="7"/>
                                        </p:tgtEl>
                                        <p:attrNameLst>
                                          <p:attrName>ppt_x</p:attrName>
                                          <p:attrName>ppt_y</p:attrName>
                                        </p:attrNameLst>
                                      </p:cBhvr>
                                      <p:rCtr x="-19531" y="0"/>
                                    </p:animMotion>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par>
                                <p:cTn id="123" presetID="42" presetClass="path" presetSubtype="0" accel="50000" decel="50000" fill="hold" grpId="1" nodeType="withEffect">
                                  <p:stCondLst>
                                    <p:cond delay="0"/>
                                  </p:stCondLst>
                                  <p:childTnLst>
                                    <p:animMotion origin="layout" path="M -4.16667E-6 1.85185E-6 L -0.12018 -0.04676 " pathEditMode="relative" rAng="0" ptsTypes="AA">
                                      <p:cBhvr>
                                        <p:cTn id="124" dur="2000" fill="hold"/>
                                        <p:tgtEl>
                                          <p:spTgt spid="22"/>
                                        </p:tgtEl>
                                        <p:attrNameLst>
                                          <p:attrName>ppt_x</p:attrName>
                                          <p:attrName>ppt_y</p:attrName>
                                        </p:attrNameLst>
                                      </p:cBhvr>
                                      <p:rCtr x="-6198" y="185"/>
                                    </p:animMotion>
                                  </p:childTnLst>
                                </p:cTn>
                              </p:par>
                            </p:childTnLst>
                          </p:cTn>
                        </p:par>
                        <p:par>
                          <p:cTn id="125" fill="hold">
                            <p:stCondLst>
                              <p:cond delay="2000"/>
                            </p:stCondLst>
                            <p:childTnLst>
                              <p:par>
                                <p:cTn id="126" presetID="1" presetClass="exit" presetSubtype="0" fill="hold" grpId="2" nodeType="afterEffect">
                                  <p:stCondLst>
                                    <p:cond delay="0"/>
                                  </p:stCondLst>
                                  <p:childTnLst>
                                    <p:set>
                                      <p:cBhvr>
                                        <p:cTn id="127" dur="1" fill="hold">
                                          <p:stCondLst>
                                            <p:cond delay="0"/>
                                          </p:stCondLst>
                                        </p:cTn>
                                        <p:tgtEl>
                                          <p:spTgt spid="22"/>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23"/>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34805 -0.51759 L 0.21133 -0.56805 " pathEditMode="relative" rAng="0" ptsTypes="AA">
                                      <p:cBhvr>
                                        <p:cTn id="133" dur="2000" fill="hold"/>
                                        <p:tgtEl>
                                          <p:spTgt spid="7"/>
                                        </p:tgtEl>
                                        <p:attrNameLst>
                                          <p:attrName>ppt_x</p:attrName>
                                          <p:attrName>ppt_y</p:attrName>
                                        </p:attrNameLst>
                                      </p:cBhvr>
                                      <p:rCtr x="-6536" y="-2477"/>
                                    </p:animMotion>
                                  </p:childTnLst>
                                </p:cTn>
                              </p:par>
                            </p:childTnLst>
                          </p:cTn>
                        </p:par>
                        <p:par>
                          <p:cTn id="134" fill="hold">
                            <p:stCondLst>
                              <p:cond delay="2000"/>
                            </p:stCondLst>
                            <p:childTnLst>
                              <p:par>
                                <p:cTn id="135" presetID="50" presetClass="path" presetSubtype="0" accel="50000" decel="50000" fill="hold" nodeType="afterEffect">
                                  <p:stCondLst>
                                    <p:cond delay="0"/>
                                  </p:stCondLst>
                                  <p:childTnLst>
                                    <p:animMotion origin="layout" path="M 0.0823 -0.77731 L 0.14675 -0.77731 C 0.17565 -0.77731 0.21133 -0.71967 0.21133 -0.67268 L 0.21133 -0.56805 " pathEditMode="relative" rAng="0" ptsTypes="AAAA">
                                      <p:cBhvr>
                                        <p:cTn id="136" dur="2000" spd="-100000" fill="hold"/>
                                        <p:tgtEl>
                                          <p:spTgt spid="7"/>
                                        </p:tgtEl>
                                        <p:attrNameLst>
                                          <p:attrName>ppt_x</p:attrName>
                                          <p:attrName>ppt_y</p:attrName>
                                        </p:attrNameLst>
                                      </p:cBhvr>
                                      <p:rCtr x="6445" y="10463"/>
                                    </p:animMotion>
                                  </p:childTnLst>
                                </p:cTn>
                              </p:par>
                            </p:childTnLst>
                          </p:cTn>
                        </p:par>
                        <p:par>
                          <p:cTn id="137" fill="hold">
                            <p:stCondLst>
                              <p:cond delay="4000"/>
                            </p:stCondLst>
                            <p:childTnLst>
                              <p:par>
                                <p:cTn id="138" presetID="1" presetClass="exit" presetSubtype="0" fill="hold" nodeType="afterEffect">
                                  <p:stCondLst>
                                    <p:cond delay="0"/>
                                  </p:stCondLst>
                                  <p:childTnLst>
                                    <p:set>
                                      <p:cBhvr>
                                        <p:cTn id="139" dur="1" fill="hold">
                                          <p:stCondLst>
                                            <p:cond delay="0"/>
                                          </p:stCondLst>
                                        </p:cTn>
                                        <p:tgtEl>
                                          <p:spTgt spid="13"/>
                                        </p:tgtEl>
                                        <p:attrNameLst>
                                          <p:attrName>style.visibility</p:attrName>
                                        </p:attrNameLst>
                                      </p:cBhvr>
                                      <p:to>
                                        <p:strVal val="hidden"/>
                                      </p:to>
                                    </p:set>
                                  </p:childTnLst>
                                </p:cTn>
                              </p:par>
                            </p:childTnLst>
                          </p:cTn>
                        </p:par>
                        <p:par>
                          <p:cTn id="140" fill="hold">
                            <p:stCondLst>
                              <p:cond delay="4000"/>
                            </p:stCondLst>
                            <p:childTnLst>
                              <p:par>
                                <p:cTn id="141" presetID="1" presetClass="entr" presetSubtype="0" fill="hold" grpId="0" nodeType="afterEffect">
                                  <p:stCondLst>
                                    <p:cond delay="0"/>
                                  </p:stCondLst>
                                  <p:childTnLst>
                                    <p:set>
                                      <p:cBhvr>
                                        <p:cTn id="142" dur="1" fill="hold">
                                          <p:stCondLst>
                                            <p:cond delay="0"/>
                                          </p:stCondLst>
                                        </p:cTn>
                                        <p:tgtEl>
                                          <p:spTgt spid="2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42" presetClass="path" presetSubtype="0" accel="50000" decel="50000" fill="hold" grpId="0" nodeType="clickEffect">
                                  <p:stCondLst>
                                    <p:cond delay="0"/>
                                  </p:stCondLst>
                                  <p:childTnLst>
                                    <p:animMotion origin="layout" path="M 0.00391 -0.11482 L -0.00065 0.0956 " pathEditMode="relative" rAng="0" ptsTypes="AA">
                                      <p:cBhvr>
                                        <p:cTn id="146" dur="2000" fill="hold"/>
                                        <p:tgtEl>
                                          <p:spTgt spid="28"/>
                                        </p:tgtEl>
                                        <p:attrNameLst>
                                          <p:attrName>ppt_x</p:attrName>
                                          <p:attrName>ppt_y</p:attrName>
                                        </p:attrNameLst>
                                      </p:cBhvr>
                                      <p:rCtr x="-234" y="10532"/>
                                    </p:animMotion>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childTnLst>
                                </p:cTn>
                              </p:par>
                            </p:childTnLst>
                          </p:cTn>
                        </p:par>
                        <p:par>
                          <p:cTn id="151" fill="hold">
                            <p:stCondLst>
                              <p:cond delay="0"/>
                            </p:stCondLst>
                            <p:childTnLst>
                              <p:par>
                                <p:cTn id="152" presetID="50" presetClass="path" presetSubtype="0" accel="50000" decel="50000" fill="hold" grpId="1" nodeType="afterEffect">
                                  <p:stCondLst>
                                    <p:cond delay="0"/>
                                  </p:stCondLst>
                                  <p:childTnLst>
                                    <p:animMotion origin="layout" path="M -6.25E-7 -4.44444E-6 L 0.17357 -4.44444E-6 C 0.25156 -4.44444E-6 0.34779 0.02061 0.34779 0.03774 L 0.34779 0.0757 " pathEditMode="relative" rAng="0" ptsTypes="AAAA">
                                      <p:cBhvr>
                                        <p:cTn id="153" dur="2000" fill="hold"/>
                                        <p:tgtEl>
                                          <p:spTgt spid="25"/>
                                        </p:tgtEl>
                                        <p:attrNameLst>
                                          <p:attrName>ppt_x</p:attrName>
                                          <p:attrName>ppt_y</p:attrName>
                                        </p:attrNameLst>
                                      </p:cBhvr>
                                      <p:rCtr x="17383" y="3773"/>
                                    </p:animMotion>
                                  </p:childTnLst>
                                </p:cTn>
                              </p:par>
                            </p:childTnLst>
                          </p:cTn>
                        </p:par>
                        <p:par>
                          <p:cTn id="154" fill="hold">
                            <p:stCondLst>
                              <p:cond delay="2000"/>
                            </p:stCondLst>
                            <p:childTnLst>
                              <p:par>
                                <p:cTn id="155" presetID="1" presetClass="exit" presetSubtype="0" fill="hold" grpId="2" nodeType="afterEffect">
                                  <p:stCondLst>
                                    <p:cond delay="0"/>
                                  </p:stCondLst>
                                  <p:childTnLst>
                                    <p:set>
                                      <p:cBhvr>
                                        <p:cTn id="156" dur="1" fill="hold">
                                          <p:stCondLst>
                                            <p:cond delay="0"/>
                                          </p:stCondLst>
                                        </p:cTn>
                                        <p:tgtEl>
                                          <p:spTgt spid="25"/>
                                        </p:tgtEl>
                                        <p:attrNameLst>
                                          <p:attrName>style.visibility</p:attrName>
                                        </p:attrNameLst>
                                      </p:cBhvr>
                                      <p:to>
                                        <p:strVal val="hidden"/>
                                      </p:to>
                                    </p:set>
                                  </p:childTnLst>
                                </p:cTn>
                              </p:par>
                            </p:childTnLst>
                          </p:cTn>
                        </p:par>
                        <p:par>
                          <p:cTn id="157" fill="hold">
                            <p:stCondLst>
                              <p:cond delay="2000"/>
                            </p:stCondLst>
                            <p:childTnLst>
                              <p:par>
                                <p:cTn id="158" presetID="10" presetClass="entr" presetSubtype="0" fill="hold" grpId="0" nodeType="afterEffect">
                                  <p:stCondLst>
                                    <p:cond delay="0"/>
                                  </p:stCondLst>
                                  <p:childTnLst>
                                    <p:set>
                                      <p:cBhvr>
                                        <p:cTn id="159" dur="1" fill="hold">
                                          <p:stCondLst>
                                            <p:cond delay="0"/>
                                          </p:stCondLst>
                                        </p:cTn>
                                        <p:tgtEl>
                                          <p:spTgt spid="26"/>
                                        </p:tgtEl>
                                        <p:attrNameLst>
                                          <p:attrName>style.visibility</p:attrName>
                                        </p:attrNameLst>
                                      </p:cBhvr>
                                      <p:to>
                                        <p:strVal val="visible"/>
                                      </p:to>
                                    </p:set>
                                    <p:animEffect transition="in" filter="fade">
                                      <p:cBhvr>
                                        <p:cTn id="160" dur="500"/>
                                        <p:tgtEl>
                                          <p:spTgt spid="26"/>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grpId="1" nodeType="clickEffect">
                                  <p:stCondLst>
                                    <p:cond delay="0"/>
                                  </p:stCondLst>
                                  <p:childTnLst>
                                    <p:animMotion origin="layout" path="M 8.33333E-7 7.40741E-7 L -0.00065 0.15393 " pathEditMode="relative" rAng="0" ptsTypes="AA">
                                      <p:cBhvr>
                                        <p:cTn id="164" dur="2000" fill="hold"/>
                                        <p:tgtEl>
                                          <p:spTgt spid="28"/>
                                        </p:tgtEl>
                                        <p:attrNameLst>
                                          <p:attrName>ppt_x</p:attrName>
                                          <p:attrName>ppt_y</p:attrName>
                                        </p:attrNameLst>
                                      </p:cBhvr>
                                      <p:rCtr x="-39" y="7708"/>
                                    </p:animMotion>
                                  </p:childTnLst>
                                </p:cTn>
                              </p:par>
                            </p:childTnLst>
                          </p:cTn>
                        </p:par>
                      </p:childTnLst>
                    </p:cTn>
                  </p:par>
                  <p:par>
                    <p:cTn id="165" fill="hold">
                      <p:stCondLst>
                        <p:cond delay="indefinite"/>
                      </p:stCondLst>
                      <p:childTnLst>
                        <p:par>
                          <p:cTn id="166" fill="hold">
                            <p:stCondLst>
                              <p:cond delay="0"/>
                            </p:stCondLst>
                            <p:childTnLst>
                              <p:par>
                                <p:cTn id="167" presetID="50" presetClass="path" presetSubtype="0" accel="50000" decel="50000" fill="hold" nodeType="clickEffect">
                                  <p:stCondLst>
                                    <p:cond delay="0"/>
                                  </p:stCondLst>
                                  <p:childTnLst>
                                    <p:animMotion origin="layout" path="M 0.09011 -0.78611 L 0.26862 -0.78611 C 0.34857 -0.78611 0.44727 -0.78217 0.44727 -0.7787 L 0.44727 -0.77129 " pathEditMode="relative" rAng="0" ptsTypes="AAAA">
                                      <p:cBhvr>
                                        <p:cTn id="168" dur="2000" fill="hold"/>
                                        <p:tgtEl>
                                          <p:spTgt spid="7"/>
                                        </p:tgtEl>
                                        <p:attrNameLst>
                                          <p:attrName>ppt_x</p:attrName>
                                          <p:attrName>ppt_y</p:attrName>
                                        </p:attrNameLst>
                                      </p:cBhvr>
                                      <p:rCtr x="17852" y="741"/>
                                    </p:animMotion>
                                  </p:childTnLst>
                                </p:cTn>
                              </p:par>
                            </p:childTnLst>
                          </p:cTn>
                        </p:par>
                        <p:par>
                          <p:cTn id="169" fill="hold">
                            <p:stCondLst>
                              <p:cond delay="2000"/>
                            </p:stCondLst>
                            <p:childTnLst>
                              <p:par>
                                <p:cTn id="170" presetID="42" presetClass="path" presetSubtype="0" accel="50000" decel="50000" fill="hold" nodeType="afterEffect">
                                  <p:stCondLst>
                                    <p:cond delay="0"/>
                                  </p:stCondLst>
                                  <p:childTnLst>
                                    <p:animMotion origin="layout" path="M 0.44727 -0.77129 L 0.80287 -0.76319 " pathEditMode="relative" rAng="0" ptsTypes="AA">
                                      <p:cBhvr>
                                        <p:cTn id="171" dur="2000" fill="hold"/>
                                        <p:tgtEl>
                                          <p:spTgt spid="7"/>
                                        </p:tgtEl>
                                        <p:attrNameLst>
                                          <p:attrName>ppt_x</p:attrName>
                                          <p:attrName>ppt_y</p:attrName>
                                        </p:attrNameLst>
                                      </p:cBhvr>
                                      <p:rCtr x="17773" y="394"/>
                                    </p:animMotion>
                                  </p:childTnLst>
                                </p:cTn>
                              </p:par>
                            </p:childTnLst>
                          </p:cTn>
                        </p:par>
                        <p:par>
                          <p:cTn id="172" fill="hold">
                            <p:stCondLst>
                              <p:cond delay="4000"/>
                            </p:stCondLst>
                            <p:childTnLst>
                              <p:par>
                                <p:cTn id="173" presetID="1" presetClass="exit" presetSubtype="0" fill="hold" nodeType="afterEffect">
                                  <p:stCondLst>
                                    <p:cond delay="0"/>
                                  </p:stCondLst>
                                  <p:childTnLst>
                                    <p:set>
                                      <p:cBhvr>
                                        <p:cTn id="174" dur="1" fill="hold">
                                          <p:stCondLst>
                                            <p:cond delay="0"/>
                                          </p:stCondLst>
                                        </p:cTn>
                                        <p:tgtEl>
                                          <p:spTgt spid="14"/>
                                        </p:tgtEl>
                                        <p:attrNameLst>
                                          <p:attrName>style.visibility</p:attrName>
                                        </p:attrNameLst>
                                      </p:cBhvr>
                                      <p:to>
                                        <p:strVal val="hidden"/>
                                      </p:to>
                                    </p:set>
                                  </p:childTnLst>
                                </p:cTn>
                              </p:par>
                            </p:childTnLst>
                          </p:cTn>
                        </p:par>
                        <p:par>
                          <p:cTn id="175" fill="hold">
                            <p:stCondLst>
                              <p:cond delay="4000"/>
                            </p:stCondLst>
                            <p:childTnLst>
                              <p:par>
                                <p:cTn id="176" presetID="1" presetClass="entr" presetSubtype="0" fill="hold" grpId="0" nodeType="afterEffect">
                                  <p:stCondLst>
                                    <p:cond delay="0"/>
                                  </p:stCondLst>
                                  <p:childTnLst>
                                    <p:set>
                                      <p:cBhvr>
                                        <p:cTn id="17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5" grpId="1" animBg="1"/>
      <p:bldP spid="16" grpId="0" animBg="1"/>
      <p:bldP spid="16" grpId="1" animBg="1"/>
      <p:bldP spid="17" grpId="0" animBg="1"/>
      <p:bldP spid="18" grpId="0" animBg="1"/>
      <p:bldP spid="21" grpId="0" animBg="1"/>
      <p:bldP spid="19" grpId="0" animBg="1"/>
      <p:bldP spid="20" grpId="0" animBg="1"/>
      <p:bldP spid="23" grpId="0" animBg="1"/>
      <p:bldP spid="22" grpId="0" animBg="1"/>
      <p:bldP spid="22" grpId="1" animBg="1"/>
      <p:bldP spid="22" grpId="2" animBg="1"/>
      <p:bldP spid="24" grpId="0" animBg="1"/>
      <p:bldP spid="25" grpId="0" animBg="1"/>
      <p:bldP spid="25" grpId="1" animBg="1"/>
      <p:bldP spid="25" grpId="2" animBg="1"/>
      <p:bldP spid="26" grpId="0" animBg="1"/>
      <p:bldP spid="27" grpId="0"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pic>
        <p:nvPicPr>
          <p:cNvPr id="4" name="Image 3"/>
          <p:cNvPicPr>
            <a:picLocks noChangeAspect="1"/>
          </p:cNvPicPr>
          <p:nvPr/>
        </p:nvPicPr>
        <p:blipFill>
          <a:blip r:embed="rId3"/>
          <a:stretch>
            <a:fillRect/>
          </a:stretch>
        </p:blipFill>
        <p:spPr>
          <a:xfrm>
            <a:off x="-1" y="696286"/>
            <a:ext cx="12177043" cy="4320331"/>
          </a:xfrm>
          <a:prstGeom prst="rect">
            <a:avLst/>
          </a:prstGeom>
        </p:spPr>
      </p:pic>
      <p:pic>
        <p:nvPicPr>
          <p:cNvPr id="6" name="Image 5"/>
          <p:cNvPicPr>
            <a:picLocks noChangeAspect="1"/>
          </p:cNvPicPr>
          <p:nvPr/>
        </p:nvPicPr>
        <p:blipFill>
          <a:blip r:embed="rId4"/>
          <a:stretch>
            <a:fillRect/>
          </a:stretch>
        </p:blipFill>
        <p:spPr>
          <a:xfrm>
            <a:off x="949530" y="813681"/>
            <a:ext cx="350764" cy="361603"/>
          </a:xfrm>
          <a:prstGeom prst="rect">
            <a:avLst/>
          </a:prstGeom>
        </p:spPr>
      </p:pic>
      <p:pic>
        <p:nvPicPr>
          <p:cNvPr id="8" name="Image 7"/>
          <p:cNvPicPr>
            <a:picLocks noChangeAspect="1"/>
          </p:cNvPicPr>
          <p:nvPr/>
        </p:nvPicPr>
        <p:blipFill>
          <a:blip r:embed="rId4"/>
          <a:stretch>
            <a:fillRect/>
          </a:stretch>
        </p:blipFill>
        <p:spPr>
          <a:xfrm>
            <a:off x="2020873" y="813680"/>
            <a:ext cx="350764" cy="361603"/>
          </a:xfrm>
          <a:prstGeom prst="rect">
            <a:avLst/>
          </a:prstGeom>
        </p:spPr>
      </p:pic>
      <p:pic>
        <p:nvPicPr>
          <p:cNvPr id="9" name="Image 8"/>
          <p:cNvPicPr>
            <a:picLocks noChangeAspect="1"/>
          </p:cNvPicPr>
          <p:nvPr/>
        </p:nvPicPr>
        <p:blipFill>
          <a:blip r:embed="rId4"/>
          <a:stretch>
            <a:fillRect/>
          </a:stretch>
        </p:blipFill>
        <p:spPr>
          <a:xfrm>
            <a:off x="3643794" y="1075138"/>
            <a:ext cx="350764" cy="361603"/>
          </a:xfrm>
          <a:prstGeom prst="rect">
            <a:avLst/>
          </a:prstGeom>
        </p:spPr>
      </p:pic>
      <p:pic>
        <p:nvPicPr>
          <p:cNvPr id="10" name="Image 9"/>
          <p:cNvPicPr>
            <a:picLocks noChangeAspect="1"/>
          </p:cNvPicPr>
          <p:nvPr/>
        </p:nvPicPr>
        <p:blipFill>
          <a:blip r:embed="rId4"/>
          <a:stretch>
            <a:fillRect/>
          </a:stretch>
        </p:blipFill>
        <p:spPr>
          <a:xfrm>
            <a:off x="3032185" y="1872092"/>
            <a:ext cx="350764" cy="361603"/>
          </a:xfrm>
          <a:prstGeom prst="rect">
            <a:avLst/>
          </a:prstGeom>
        </p:spPr>
      </p:pic>
      <p:pic>
        <p:nvPicPr>
          <p:cNvPr id="11" name="Image 10"/>
          <p:cNvPicPr>
            <a:picLocks noChangeAspect="1"/>
          </p:cNvPicPr>
          <p:nvPr/>
        </p:nvPicPr>
        <p:blipFill>
          <a:blip r:embed="rId4"/>
          <a:stretch>
            <a:fillRect/>
          </a:stretch>
        </p:blipFill>
        <p:spPr>
          <a:xfrm>
            <a:off x="1540028" y="1872092"/>
            <a:ext cx="350764" cy="361603"/>
          </a:xfrm>
          <a:prstGeom prst="rect">
            <a:avLst/>
          </a:prstGeom>
        </p:spPr>
      </p:pic>
      <p:pic>
        <p:nvPicPr>
          <p:cNvPr id="12" name="Image 11"/>
          <p:cNvPicPr>
            <a:picLocks noChangeAspect="1"/>
          </p:cNvPicPr>
          <p:nvPr/>
        </p:nvPicPr>
        <p:blipFill>
          <a:blip r:embed="rId5"/>
          <a:stretch>
            <a:fillRect/>
          </a:stretch>
        </p:blipFill>
        <p:spPr>
          <a:xfrm>
            <a:off x="470062" y="1861028"/>
            <a:ext cx="279338" cy="372667"/>
          </a:xfrm>
          <a:prstGeom prst="rect">
            <a:avLst/>
          </a:prstGeom>
        </p:spPr>
      </p:pic>
      <p:pic>
        <p:nvPicPr>
          <p:cNvPr id="13" name="Image 12"/>
          <p:cNvPicPr>
            <a:picLocks noChangeAspect="1"/>
          </p:cNvPicPr>
          <p:nvPr/>
        </p:nvPicPr>
        <p:blipFill>
          <a:blip r:embed="rId6"/>
          <a:stretch>
            <a:fillRect/>
          </a:stretch>
        </p:blipFill>
        <p:spPr>
          <a:xfrm>
            <a:off x="0" y="2875343"/>
            <a:ext cx="949530" cy="448006"/>
          </a:xfrm>
          <a:prstGeom prst="rect">
            <a:avLst/>
          </a:prstGeom>
        </p:spPr>
      </p:pic>
      <p:pic>
        <p:nvPicPr>
          <p:cNvPr id="14" name="Image 13"/>
          <p:cNvPicPr>
            <a:picLocks noChangeAspect="1"/>
          </p:cNvPicPr>
          <p:nvPr/>
        </p:nvPicPr>
        <p:blipFill>
          <a:blip r:embed="rId4"/>
          <a:stretch>
            <a:fillRect/>
          </a:stretch>
        </p:blipFill>
        <p:spPr>
          <a:xfrm>
            <a:off x="1300294" y="2961746"/>
            <a:ext cx="350764" cy="361603"/>
          </a:xfrm>
          <a:prstGeom prst="rect">
            <a:avLst/>
          </a:prstGeom>
        </p:spPr>
      </p:pic>
      <p:pic>
        <p:nvPicPr>
          <p:cNvPr id="15" name="Image 14"/>
          <p:cNvPicPr>
            <a:picLocks noChangeAspect="1"/>
          </p:cNvPicPr>
          <p:nvPr/>
        </p:nvPicPr>
        <p:blipFill>
          <a:blip r:embed="rId4"/>
          <a:stretch>
            <a:fillRect/>
          </a:stretch>
        </p:blipFill>
        <p:spPr>
          <a:xfrm>
            <a:off x="2115424" y="2961746"/>
            <a:ext cx="350764" cy="361603"/>
          </a:xfrm>
          <a:prstGeom prst="rect">
            <a:avLst/>
          </a:prstGeom>
        </p:spPr>
      </p:pic>
      <p:pic>
        <p:nvPicPr>
          <p:cNvPr id="16" name="Image 15"/>
          <p:cNvPicPr>
            <a:picLocks noChangeAspect="1"/>
          </p:cNvPicPr>
          <p:nvPr/>
        </p:nvPicPr>
        <p:blipFill>
          <a:blip r:embed="rId4"/>
          <a:stretch>
            <a:fillRect/>
          </a:stretch>
        </p:blipFill>
        <p:spPr>
          <a:xfrm>
            <a:off x="3382949" y="2961745"/>
            <a:ext cx="350764" cy="361603"/>
          </a:xfrm>
          <a:prstGeom prst="rect">
            <a:avLst/>
          </a:prstGeom>
        </p:spPr>
      </p:pic>
      <p:pic>
        <p:nvPicPr>
          <p:cNvPr id="17" name="Image 16"/>
          <p:cNvPicPr>
            <a:picLocks noChangeAspect="1"/>
          </p:cNvPicPr>
          <p:nvPr/>
        </p:nvPicPr>
        <p:blipFill>
          <a:blip r:embed="rId4"/>
          <a:stretch>
            <a:fillRect/>
          </a:stretch>
        </p:blipFill>
        <p:spPr>
          <a:xfrm>
            <a:off x="1085240" y="3808379"/>
            <a:ext cx="350764" cy="361603"/>
          </a:xfrm>
          <a:prstGeom prst="rect">
            <a:avLst/>
          </a:prstGeom>
        </p:spPr>
      </p:pic>
      <p:pic>
        <p:nvPicPr>
          <p:cNvPr id="18" name="Image 17"/>
          <p:cNvPicPr>
            <a:picLocks noChangeAspect="1"/>
          </p:cNvPicPr>
          <p:nvPr/>
        </p:nvPicPr>
        <p:blipFill>
          <a:blip r:embed="rId4"/>
          <a:stretch>
            <a:fillRect/>
          </a:stretch>
        </p:blipFill>
        <p:spPr>
          <a:xfrm>
            <a:off x="1670109" y="3804131"/>
            <a:ext cx="350764" cy="361603"/>
          </a:xfrm>
          <a:prstGeom prst="rect">
            <a:avLst/>
          </a:prstGeom>
        </p:spPr>
      </p:pic>
      <p:pic>
        <p:nvPicPr>
          <p:cNvPr id="19" name="Image 18"/>
          <p:cNvPicPr>
            <a:picLocks noChangeAspect="1"/>
          </p:cNvPicPr>
          <p:nvPr/>
        </p:nvPicPr>
        <p:blipFill>
          <a:blip r:embed="rId4"/>
          <a:stretch>
            <a:fillRect/>
          </a:stretch>
        </p:blipFill>
        <p:spPr>
          <a:xfrm>
            <a:off x="2254978" y="3804130"/>
            <a:ext cx="350764" cy="361603"/>
          </a:xfrm>
          <a:prstGeom prst="rect">
            <a:avLst/>
          </a:prstGeom>
        </p:spPr>
      </p:pic>
      <p:pic>
        <p:nvPicPr>
          <p:cNvPr id="20" name="Image 19"/>
          <p:cNvPicPr>
            <a:picLocks noChangeAspect="1"/>
          </p:cNvPicPr>
          <p:nvPr/>
        </p:nvPicPr>
        <p:blipFill>
          <a:blip r:embed="rId4"/>
          <a:stretch>
            <a:fillRect/>
          </a:stretch>
        </p:blipFill>
        <p:spPr>
          <a:xfrm>
            <a:off x="2930732" y="3804129"/>
            <a:ext cx="350764" cy="361603"/>
          </a:xfrm>
          <a:prstGeom prst="rect">
            <a:avLst/>
          </a:prstGeom>
        </p:spPr>
      </p:pic>
      <p:pic>
        <p:nvPicPr>
          <p:cNvPr id="21" name="Image 20"/>
          <p:cNvPicPr>
            <a:picLocks noChangeAspect="1"/>
          </p:cNvPicPr>
          <p:nvPr/>
        </p:nvPicPr>
        <p:blipFill>
          <a:blip r:embed="rId7"/>
          <a:stretch>
            <a:fillRect/>
          </a:stretch>
        </p:blipFill>
        <p:spPr>
          <a:xfrm>
            <a:off x="2874609" y="3500438"/>
            <a:ext cx="354366" cy="124718"/>
          </a:xfrm>
          <a:prstGeom prst="rect">
            <a:avLst/>
          </a:prstGeom>
        </p:spPr>
      </p:pic>
      <p:pic>
        <p:nvPicPr>
          <p:cNvPr id="22" name="Image 21"/>
          <p:cNvPicPr>
            <a:picLocks noChangeAspect="1"/>
          </p:cNvPicPr>
          <p:nvPr/>
        </p:nvPicPr>
        <p:blipFill>
          <a:blip r:embed="rId8"/>
          <a:stretch>
            <a:fillRect/>
          </a:stretch>
        </p:blipFill>
        <p:spPr>
          <a:xfrm>
            <a:off x="4379937" y="4254316"/>
            <a:ext cx="683962" cy="133534"/>
          </a:xfrm>
          <a:prstGeom prst="rect">
            <a:avLst/>
          </a:prstGeom>
        </p:spPr>
      </p:pic>
      <p:sp>
        <p:nvSpPr>
          <p:cNvPr id="24" name="Rectangle 23"/>
          <p:cNvSpPr/>
          <p:nvPr/>
        </p:nvSpPr>
        <p:spPr>
          <a:xfrm>
            <a:off x="1300294" y="813680"/>
            <a:ext cx="545197" cy="442259"/>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319103" y="994481"/>
            <a:ext cx="826683" cy="442259"/>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891996" y="1215610"/>
            <a:ext cx="969564" cy="521750"/>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442" y="696286"/>
            <a:ext cx="713240" cy="503935"/>
          </a:xfrm>
          <a:prstGeom prst="rect">
            <a:avLst/>
          </a:prstGeom>
        </p:spPr>
      </p:pic>
      <p:sp>
        <p:nvSpPr>
          <p:cNvPr id="28" name="Rectangle 27"/>
          <p:cNvSpPr/>
          <p:nvPr/>
        </p:nvSpPr>
        <p:spPr>
          <a:xfrm>
            <a:off x="4366738" y="3924301"/>
            <a:ext cx="625838" cy="342848"/>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37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66667E-6 -4.44444E-6 L 0.03932 0.0007 " pathEditMode="relative" rAng="0" ptsTypes="AA">
                                      <p:cBhvr>
                                        <p:cTn id="6" dur="2000" fill="hold"/>
                                        <p:tgtEl>
                                          <p:spTgt spid="5"/>
                                        </p:tgtEl>
                                        <p:attrNameLst>
                                          <p:attrName>ppt_x</p:attrName>
                                          <p:attrName>ppt_y</p:attrName>
                                        </p:attrNameLst>
                                      </p:cBhvr>
                                      <p:rCtr x="1966" y="2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3932 0.0007 L 0.12214 0.0007 " pathEditMode="relative" rAng="0" ptsTypes="AA">
                                      <p:cBhvr>
                                        <p:cTn id="18" dur="2000" fill="hold"/>
                                        <p:tgtEl>
                                          <p:spTgt spid="5"/>
                                        </p:tgtEl>
                                        <p:attrNameLst>
                                          <p:attrName>ppt_x</p:attrName>
                                          <p:attrName>ppt_y</p:attrName>
                                        </p:attrNameLst>
                                      </p:cBhvr>
                                      <p:rCtr x="4141" y="0"/>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12214 0.0007 L 0.19727 0.01852 " pathEditMode="relative" rAng="0" ptsTypes="AA">
                                      <p:cBhvr>
                                        <p:cTn id="30" dur="2000" fill="hold"/>
                                        <p:tgtEl>
                                          <p:spTgt spid="5"/>
                                        </p:tgtEl>
                                        <p:attrNameLst>
                                          <p:attrName>ppt_x</p:attrName>
                                          <p:attrName>ppt_y</p:attrName>
                                        </p:attrNameLst>
                                      </p:cBhvr>
                                      <p:rCtr x="3750" y="88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19727 0.01852 L 0.25834 0.03681 " pathEditMode="relative" rAng="0" ptsTypes="AA">
                                      <p:cBhvr>
                                        <p:cTn id="34" dur="2000" fill="hold"/>
                                        <p:tgtEl>
                                          <p:spTgt spid="5"/>
                                        </p:tgtEl>
                                        <p:attrNameLst>
                                          <p:attrName>ppt_x</p:attrName>
                                          <p:attrName>ppt_y</p:attrName>
                                        </p:attrNameLst>
                                      </p:cBhvr>
                                      <p:rCtr x="3047" y="903"/>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25834 0.03681 L 0.30742 0.03681 C 0.32709 0.03681 0.35339 0.06922 0.35339 0.09561 L 0.35339 0.1551 " pathEditMode="relative" rAng="0" ptsTypes="AAAA">
                                      <p:cBhvr>
                                        <p:cTn id="46" dur="2000" fill="hold"/>
                                        <p:tgtEl>
                                          <p:spTgt spid="5"/>
                                        </p:tgtEl>
                                        <p:attrNameLst>
                                          <p:attrName>ppt_x</p:attrName>
                                          <p:attrName>ppt_y</p:attrName>
                                        </p:attrNameLst>
                                      </p:cBhvr>
                                      <p:rCtr x="4753" y="590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35339 0.1551 L 0.35143 0.31412 " pathEditMode="relative" rAng="0" ptsTypes="AA">
                                      <p:cBhvr>
                                        <p:cTn id="50" dur="2000" fill="hold"/>
                                        <p:tgtEl>
                                          <p:spTgt spid="5"/>
                                        </p:tgtEl>
                                        <p:attrNameLst>
                                          <p:attrName>ppt_x</p:attrName>
                                          <p:attrName>ppt_y</p:attrName>
                                        </p:attrNameLst>
                                      </p:cBhvr>
                                      <p:rCtr x="-104" y="794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35143 0.31412 L 0.35326 0.45394 " pathEditMode="relative" rAng="0" ptsTypes="AA">
                                      <p:cBhvr>
                                        <p:cTn id="54" dur="2000" fill="hold"/>
                                        <p:tgtEl>
                                          <p:spTgt spid="5"/>
                                        </p:tgtEl>
                                        <p:attrNameLst>
                                          <p:attrName>ppt_x</p:attrName>
                                          <p:attrName>ppt_y</p:attrName>
                                        </p:attrNameLst>
                                      </p:cBhvr>
                                      <p:rCtr x="91" y="6991"/>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
            <a:ext cx="12192000" cy="6858000"/>
          </a:xfrm>
          <a:prstGeom prst="rect">
            <a:avLst/>
          </a:prstGeom>
        </p:spPr>
      </p:pic>
      <p:pic>
        <p:nvPicPr>
          <p:cNvPr id="4" name="Image 3"/>
          <p:cNvPicPr>
            <a:picLocks noChangeAspect="1"/>
          </p:cNvPicPr>
          <p:nvPr/>
        </p:nvPicPr>
        <p:blipFill>
          <a:blip r:embed="rId3"/>
          <a:stretch>
            <a:fillRect/>
          </a:stretch>
        </p:blipFill>
        <p:spPr>
          <a:xfrm>
            <a:off x="116049" y="696286"/>
            <a:ext cx="12177043" cy="4320331"/>
          </a:xfrm>
          <a:prstGeom prst="rect">
            <a:avLst/>
          </a:prstGeom>
        </p:spPr>
      </p:pic>
      <p:pic>
        <p:nvPicPr>
          <p:cNvPr id="5" name="Image 4"/>
          <p:cNvPicPr>
            <a:picLocks noChangeAspect="1"/>
          </p:cNvPicPr>
          <p:nvPr/>
        </p:nvPicPr>
        <p:blipFill>
          <a:blip r:embed="rId4"/>
          <a:stretch>
            <a:fillRect/>
          </a:stretch>
        </p:blipFill>
        <p:spPr>
          <a:xfrm>
            <a:off x="949530" y="813681"/>
            <a:ext cx="350764" cy="361603"/>
          </a:xfrm>
          <a:prstGeom prst="rect">
            <a:avLst/>
          </a:prstGeom>
        </p:spPr>
      </p:pic>
      <p:pic>
        <p:nvPicPr>
          <p:cNvPr id="6" name="Image 5"/>
          <p:cNvPicPr>
            <a:picLocks noChangeAspect="1"/>
          </p:cNvPicPr>
          <p:nvPr/>
        </p:nvPicPr>
        <p:blipFill>
          <a:blip r:embed="rId4"/>
          <a:stretch>
            <a:fillRect/>
          </a:stretch>
        </p:blipFill>
        <p:spPr>
          <a:xfrm>
            <a:off x="2020873" y="813680"/>
            <a:ext cx="350764" cy="361603"/>
          </a:xfrm>
          <a:prstGeom prst="rect">
            <a:avLst/>
          </a:prstGeom>
        </p:spPr>
      </p:pic>
      <p:pic>
        <p:nvPicPr>
          <p:cNvPr id="7" name="Image 6"/>
          <p:cNvPicPr>
            <a:picLocks noChangeAspect="1"/>
          </p:cNvPicPr>
          <p:nvPr/>
        </p:nvPicPr>
        <p:blipFill>
          <a:blip r:embed="rId4"/>
          <a:stretch>
            <a:fillRect/>
          </a:stretch>
        </p:blipFill>
        <p:spPr>
          <a:xfrm>
            <a:off x="3643794" y="1075138"/>
            <a:ext cx="350764" cy="361603"/>
          </a:xfrm>
          <a:prstGeom prst="rect">
            <a:avLst/>
          </a:prstGeom>
        </p:spPr>
      </p:pic>
      <p:pic>
        <p:nvPicPr>
          <p:cNvPr id="8" name="Image 7"/>
          <p:cNvPicPr>
            <a:picLocks noChangeAspect="1"/>
          </p:cNvPicPr>
          <p:nvPr/>
        </p:nvPicPr>
        <p:blipFill>
          <a:blip r:embed="rId4"/>
          <a:stretch>
            <a:fillRect/>
          </a:stretch>
        </p:blipFill>
        <p:spPr>
          <a:xfrm>
            <a:off x="3032185" y="1872092"/>
            <a:ext cx="350764" cy="361603"/>
          </a:xfrm>
          <a:prstGeom prst="rect">
            <a:avLst/>
          </a:prstGeom>
        </p:spPr>
      </p:pic>
      <p:pic>
        <p:nvPicPr>
          <p:cNvPr id="9" name="Image 8"/>
          <p:cNvPicPr>
            <a:picLocks noChangeAspect="1"/>
          </p:cNvPicPr>
          <p:nvPr/>
        </p:nvPicPr>
        <p:blipFill>
          <a:blip r:embed="rId4"/>
          <a:stretch>
            <a:fillRect/>
          </a:stretch>
        </p:blipFill>
        <p:spPr>
          <a:xfrm>
            <a:off x="1540028" y="1872092"/>
            <a:ext cx="350764" cy="361603"/>
          </a:xfrm>
          <a:prstGeom prst="rect">
            <a:avLst/>
          </a:prstGeom>
        </p:spPr>
      </p:pic>
      <p:pic>
        <p:nvPicPr>
          <p:cNvPr id="10" name="Image 9"/>
          <p:cNvPicPr>
            <a:picLocks noChangeAspect="1"/>
          </p:cNvPicPr>
          <p:nvPr/>
        </p:nvPicPr>
        <p:blipFill>
          <a:blip r:embed="rId5"/>
          <a:stretch>
            <a:fillRect/>
          </a:stretch>
        </p:blipFill>
        <p:spPr>
          <a:xfrm>
            <a:off x="470062" y="1861028"/>
            <a:ext cx="279338" cy="372667"/>
          </a:xfrm>
          <a:prstGeom prst="rect">
            <a:avLst/>
          </a:prstGeom>
        </p:spPr>
      </p:pic>
      <p:pic>
        <p:nvPicPr>
          <p:cNvPr id="11" name="Image 10"/>
          <p:cNvPicPr>
            <a:picLocks noChangeAspect="1"/>
          </p:cNvPicPr>
          <p:nvPr/>
        </p:nvPicPr>
        <p:blipFill>
          <a:blip r:embed="rId6"/>
          <a:stretch>
            <a:fillRect/>
          </a:stretch>
        </p:blipFill>
        <p:spPr>
          <a:xfrm>
            <a:off x="113442" y="2875343"/>
            <a:ext cx="836087" cy="448006"/>
          </a:xfrm>
          <a:prstGeom prst="rect">
            <a:avLst/>
          </a:prstGeom>
        </p:spPr>
      </p:pic>
      <p:pic>
        <p:nvPicPr>
          <p:cNvPr id="12" name="Image 11"/>
          <p:cNvPicPr>
            <a:picLocks noChangeAspect="1"/>
          </p:cNvPicPr>
          <p:nvPr/>
        </p:nvPicPr>
        <p:blipFill>
          <a:blip r:embed="rId4"/>
          <a:stretch>
            <a:fillRect/>
          </a:stretch>
        </p:blipFill>
        <p:spPr>
          <a:xfrm>
            <a:off x="1300294" y="2961746"/>
            <a:ext cx="350764" cy="361603"/>
          </a:xfrm>
          <a:prstGeom prst="rect">
            <a:avLst/>
          </a:prstGeom>
        </p:spPr>
      </p:pic>
      <p:pic>
        <p:nvPicPr>
          <p:cNvPr id="13" name="Image 12"/>
          <p:cNvPicPr>
            <a:picLocks noChangeAspect="1"/>
          </p:cNvPicPr>
          <p:nvPr/>
        </p:nvPicPr>
        <p:blipFill>
          <a:blip r:embed="rId4"/>
          <a:stretch>
            <a:fillRect/>
          </a:stretch>
        </p:blipFill>
        <p:spPr>
          <a:xfrm>
            <a:off x="2115424" y="2961746"/>
            <a:ext cx="350764" cy="361603"/>
          </a:xfrm>
          <a:prstGeom prst="rect">
            <a:avLst/>
          </a:prstGeom>
        </p:spPr>
      </p:pic>
      <p:pic>
        <p:nvPicPr>
          <p:cNvPr id="14" name="Image 13"/>
          <p:cNvPicPr>
            <a:picLocks noChangeAspect="1"/>
          </p:cNvPicPr>
          <p:nvPr/>
        </p:nvPicPr>
        <p:blipFill>
          <a:blip r:embed="rId4"/>
          <a:stretch>
            <a:fillRect/>
          </a:stretch>
        </p:blipFill>
        <p:spPr>
          <a:xfrm>
            <a:off x="3382949" y="2961745"/>
            <a:ext cx="350764" cy="361603"/>
          </a:xfrm>
          <a:prstGeom prst="rect">
            <a:avLst/>
          </a:prstGeom>
        </p:spPr>
      </p:pic>
      <p:pic>
        <p:nvPicPr>
          <p:cNvPr id="15" name="Image 14"/>
          <p:cNvPicPr>
            <a:picLocks noChangeAspect="1"/>
          </p:cNvPicPr>
          <p:nvPr/>
        </p:nvPicPr>
        <p:blipFill>
          <a:blip r:embed="rId4"/>
          <a:stretch>
            <a:fillRect/>
          </a:stretch>
        </p:blipFill>
        <p:spPr>
          <a:xfrm>
            <a:off x="1085240" y="3808379"/>
            <a:ext cx="350764" cy="361603"/>
          </a:xfrm>
          <a:prstGeom prst="rect">
            <a:avLst/>
          </a:prstGeom>
        </p:spPr>
      </p:pic>
      <p:pic>
        <p:nvPicPr>
          <p:cNvPr id="16" name="Image 15"/>
          <p:cNvPicPr>
            <a:picLocks noChangeAspect="1"/>
          </p:cNvPicPr>
          <p:nvPr/>
        </p:nvPicPr>
        <p:blipFill>
          <a:blip r:embed="rId4"/>
          <a:stretch>
            <a:fillRect/>
          </a:stretch>
        </p:blipFill>
        <p:spPr>
          <a:xfrm>
            <a:off x="1670109" y="3804131"/>
            <a:ext cx="350764" cy="361603"/>
          </a:xfrm>
          <a:prstGeom prst="rect">
            <a:avLst/>
          </a:prstGeom>
        </p:spPr>
      </p:pic>
      <p:pic>
        <p:nvPicPr>
          <p:cNvPr id="17" name="Image 16"/>
          <p:cNvPicPr>
            <a:picLocks noChangeAspect="1"/>
          </p:cNvPicPr>
          <p:nvPr/>
        </p:nvPicPr>
        <p:blipFill>
          <a:blip r:embed="rId4"/>
          <a:stretch>
            <a:fillRect/>
          </a:stretch>
        </p:blipFill>
        <p:spPr>
          <a:xfrm>
            <a:off x="2254978" y="3804130"/>
            <a:ext cx="350764" cy="361603"/>
          </a:xfrm>
          <a:prstGeom prst="rect">
            <a:avLst/>
          </a:prstGeom>
        </p:spPr>
      </p:pic>
      <p:pic>
        <p:nvPicPr>
          <p:cNvPr id="18" name="Image 17"/>
          <p:cNvPicPr>
            <a:picLocks noChangeAspect="1"/>
          </p:cNvPicPr>
          <p:nvPr/>
        </p:nvPicPr>
        <p:blipFill>
          <a:blip r:embed="rId4"/>
          <a:stretch>
            <a:fillRect/>
          </a:stretch>
        </p:blipFill>
        <p:spPr>
          <a:xfrm>
            <a:off x="2930732" y="3804129"/>
            <a:ext cx="350764" cy="361603"/>
          </a:xfrm>
          <a:prstGeom prst="rect">
            <a:avLst/>
          </a:prstGeom>
        </p:spPr>
      </p:pic>
      <p:pic>
        <p:nvPicPr>
          <p:cNvPr id="19" name="Image 18"/>
          <p:cNvPicPr>
            <a:picLocks noChangeAspect="1"/>
          </p:cNvPicPr>
          <p:nvPr/>
        </p:nvPicPr>
        <p:blipFill>
          <a:blip r:embed="rId7"/>
          <a:stretch>
            <a:fillRect/>
          </a:stretch>
        </p:blipFill>
        <p:spPr>
          <a:xfrm>
            <a:off x="2995104" y="3502704"/>
            <a:ext cx="354366" cy="124718"/>
          </a:xfrm>
          <a:prstGeom prst="rect">
            <a:avLst/>
          </a:prstGeom>
        </p:spPr>
      </p:pic>
      <p:pic>
        <p:nvPicPr>
          <p:cNvPr id="20" name="Image 19"/>
          <p:cNvPicPr>
            <a:picLocks noChangeAspect="1"/>
          </p:cNvPicPr>
          <p:nvPr/>
        </p:nvPicPr>
        <p:blipFill>
          <a:blip r:embed="rId8"/>
          <a:stretch>
            <a:fillRect/>
          </a:stretch>
        </p:blipFill>
        <p:spPr>
          <a:xfrm>
            <a:off x="4440276" y="4267149"/>
            <a:ext cx="683962" cy="133534"/>
          </a:xfrm>
          <a:prstGeom prst="rect">
            <a:avLst/>
          </a:prstGeom>
        </p:spPr>
      </p:pic>
      <p:sp>
        <p:nvSpPr>
          <p:cNvPr id="21" name="Rectangle 20"/>
          <p:cNvSpPr/>
          <p:nvPr/>
        </p:nvSpPr>
        <p:spPr>
          <a:xfrm>
            <a:off x="1300294" y="813680"/>
            <a:ext cx="545197" cy="442259"/>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319103" y="994481"/>
            <a:ext cx="826683" cy="442259"/>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891996" y="1215610"/>
            <a:ext cx="969564" cy="521750"/>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442" y="696286"/>
            <a:ext cx="713240" cy="503935"/>
          </a:xfrm>
          <a:prstGeom prst="rect">
            <a:avLst/>
          </a:prstGeom>
        </p:spPr>
      </p:pic>
      <p:sp>
        <p:nvSpPr>
          <p:cNvPr id="25" name="Rectangle 24"/>
          <p:cNvSpPr/>
          <p:nvPr/>
        </p:nvSpPr>
        <p:spPr>
          <a:xfrm>
            <a:off x="4500613" y="3924301"/>
            <a:ext cx="625838" cy="342848"/>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2371637" y="1948223"/>
            <a:ext cx="733891" cy="402865"/>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5400000">
            <a:off x="-1430" y="2337885"/>
            <a:ext cx="1011529" cy="846389"/>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rot="3336913">
            <a:off x="1041668" y="1733071"/>
            <a:ext cx="733891" cy="402865"/>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13443" y="2753232"/>
            <a:ext cx="785272" cy="53332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555812" y="3647636"/>
            <a:ext cx="3438746" cy="757162"/>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3584677" y="3460997"/>
            <a:ext cx="962373" cy="80615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2681421" y="3048501"/>
            <a:ext cx="733891" cy="402865"/>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a:blip r:embed="rId4"/>
          <a:stretch>
            <a:fillRect/>
          </a:stretch>
        </p:blipFill>
        <p:spPr>
          <a:xfrm>
            <a:off x="6339062" y="1295683"/>
            <a:ext cx="350764" cy="361603"/>
          </a:xfrm>
          <a:prstGeom prst="rect">
            <a:avLst/>
          </a:prstGeom>
        </p:spPr>
      </p:pic>
      <p:pic>
        <p:nvPicPr>
          <p:cNvPr id="36" name="Image 35"/>
          <p:cNvPicPr>
            <a:picLocks noChangeAspect="1"/>
          </p:cNvPicPr>
          <p:nvPr/>
        </p:nvPicPr>
        <p:blipFill>
          <a:blip r:embed="rId4"/>
          <a:stretch>
            <a:fillRect/>
          </a:stretch>
        </p:blipFill>
        <p:spPr>
          <a:xfrm>
            <a:off x="6420308" y="3080024"/>
            <a:ext cx="350764" cy="361603"/>
          </a:xfrm>
          <a:prstGeom prst="rect">
            <a:avLst/>
          </a:prstGeom>
        </p:spPr>
      </p:pic>
      <p:pic>
        <p:nvPicPr>
          <p:cNvPr id="37" name="Image 36"/>
          <p:cNvPicPr>
            <a:picLocks noChangeAspect="1"/>
          </p:cNvPicPr>
          <p:nvPr/>
        </p:nvPicPr>
        <p:blipFill>
          <a:blip r:embed="rId4"/>
          <a:stretch>
            <a:fillRect/>
          </a:stretch>
        </p:blipFill>
        <p:spPr>
          <a:xfrm>
            <a:off x="7982397" y="3171977"/>
            <a:ext cx="350764" cy="361603"/>
          </a:xfrm>
          <a:prstGeom prst="rect">
            <a:avLst/>
          </a:prstGeom>
        </p:spPr>
      </p:pic>
      <p:pic>
        <p:nvPicPr>
          <p:cNvPr id="39" name="Image 38"/>
          <p:cNvPicPr>
            <a:picLocks noChangeAspect="1"/>
          </p:cNvPicPr>
          <p:nvPr/>
        </p:nvPicPr>
        <p:blipFill>
          <a:blip r:embed="rId4"/>
          <a:stretch>
            <a:fillRect/>
          </a:stretch>
        </p:blipFill>
        <p:spPr>
          <a:xfrm>
            <a:off x="8796512" y="2658290"/>
            <a:ext cx="350764" cy="361603"/>
          </a:xfrm>
          <a:prstGeom prst="rect">
            <a:avLst/>
          </a:prstGeom>
        </p:spPr>
      </p:pic>
      <p:pic>
        <p:nvPicPr>
          <p:cNvPr id="40" name="Image 39"/>
          <p:cNvPicPr>
            <a:picLocks noChangeAspect="1"/>
          </p:cNvPicPr>
          <p:nvPr/>
        </p:nvPicPr>
        <p:blipFill>
          <a:blip r:embed="rId4"/>
          <a:stretch>
            <a:fillRect/>
          </a:stretch>
        </p:blipFill>
        <p:spPr>
          <a:xfrm>
            <a:off x="8142005" y="1788052"/>
            <a:ext cx="350764" cy="361603"/>
          </a:xfrm>
          <a:prstGeom prst="rect">
            <a:avLst/>
          </a:prstGeom>
        </p:spPr>
      </p:pic>
      <p:pic>
        <p:nvPicPr>
          <p:cNvPr id="41" name="Image 40"/>
          <p:cNvPicPr>
            <a:picLocks noChangeAspect="1"/>
          </p:cNvPicPr>
          <p:nvPr/>
        </p:nvPicPr>
        <p:blipFill>
          <a:blip r:embed="rId4"/>
          <a:stretch>
            <a:fillRect/>
          </a:stretch>
        </p:blipFill>
        <p:spPr>
          <a:xfrm>
            <a:off x="9611192" y="1517918"/>
            <a:ext cx="350764" cy="361603"/>
          </a:xfrm>
          <a:prstGeom prst="rect">
            <a:avLst/>
          </a:prstGeom>
        </p:spPr>
      </p:pic>
      <p:pic>
        <p:nvPicPr>
          <p:cNvPr id="42" name="Image 41"/>
          <p:cNvPicPr>
            <a:picLocks noChangeAspect="1"/>
          </p:cNvPicPr>
          <p:nvPr/>
        </p:nvPicPr>
        <p:blipFill>
          <a:blip r:embed="rId4"/>
          <a:stretch>
            <a:fillRect/>
          </a:stretch>
        </p:blipFill>
        <p:spPr>
          <a:xfrm>
            <a:off x="10288762" y="838618"/>
            <a:ext cx="350764" cy="361603"/>
          </a:xfrm>
          <a:prstGeom prst="rect">
            <a:avLst/>
          </a:prstGeom>
        </p:spPr>
      </p:pic>
      <p:pic>
        <p:nvPicPr>
          <p:cNvPr id="43" name="Image 42"/>
          <p:cNvPicPr>
            <a:picLocks noChangeAspect="1"/>
          </p:cNvPicPr>
          <p:nvPr/>
        </p:nvPicPr>
        <p:blipFill>
          <a:blip r:embed="rId4"/>
          <a:stretch>
            <a:fillRect/>
          </a:stretch>
        </p:blipFill>
        <p:spPr>
          <a:xfrm>
            <a:off x="7542720" y="1818385"/>
            <a:ext cx="350764" cy="361603"/>
          </a:xfrm>
          <a:prstGeom prst="rect">
            <a:avLst/>
          </a:prstGeom>
        </p:spPr>
      </p:pic>
      <p:sp>
        <p:nvSpPr>
          <p:cNvPr id="46" name="Rectangle 45"/>
          <p:cNvSpPr/>
          <p:nvPr/>
        </p:nvSpPr>
        <p:spPr>
          <a:xfrm>
            <a:off x="6689826" y="1478782"/>
            <a:ext cx="852894" cy="67087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6738226" y="2393654"/>
            <a:ext cx="227520" cy="152400"/>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7115279" y="2677032"/>
            <a:ext cx="227520" cy="152400"/>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6732313" y="3323348"/>
            <a:ext cx="227520" cy="152400"/>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7458420" y="1848718"/>
            <a:ext cx="1435133" cy="67087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4"/>
          <a:stretch>
            <a:fillRect/>
          </a:stretch>
        </p:blipFill>
        <p:spPr>
          <a:xfrm>
            <a:off x="11864263" y="774393"/>
            <a:ext cx="350764" cy="361603"/>
          </a:xfrm>
          <a:prstGeom prst="rect">
            <a:avLst/>
          </a:prstGeom>
        </p:spPr>
      </p:pic>
      <p:sp>
        <p:nvSpPr>
          <p:cNvPr id="53" name="Rectangle 52"/>
          <p:cNvSpPr/>
          <p:nvPr/>
        </p:nvSpPr>
        <p:spPr>
          <a:xfrm>
            <a:off x="9660594" y="1295684"/>
            <a:ext cx="480636" cy="625214"/>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8871928" y="1290570"/>
            <a:ext cx="201878" cy="186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9055494" y="1134647"/>
            <a:ext cx="161925"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9791445" y="1296788"/>
            <a:ext cx="317523" cy="442259"/>
          </a:xfrm>
          <a:prstGeom prst="rect">
            <a:avLst/>
          </a:prstGeom>
          <a:solidFill>
            <a:srgbClr val="0070C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0606852" y="1066487"/>
            <a:ext cx="667855" cy="451431"/>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10914209" y="1752101"/>
            <a:ext cx="270698" cy="21785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droite 33"/>
          <p:cNvSpPr/>
          <p:nvPr/>
        </p:nvSpPr>
        <p:spPr>
          <a:xfrm>
            <a:off x="10636972" y="955194"/>
            <a:ext cx="175382" cy="8687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11495508" y="1025053"/>
            <a:ext cx="667855" cy="451431"/>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11447317" y="1628433"/>
            <a:ext cx="270698" cy="21785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a:blip r:embed="rId10"/>
          <a:stretch>
            <a:fillRect/>
          </a:stretch>
        </p:blipFill>
        <p:spPr>
          <a:xfrm>
            <a:off x="9193101" y="3161575"/>
            <a:ext cx="358125" cy="358333"/>
          </a:xfrm>
          <a:prstGeom prst="rect">
            <a:avLst/>
          </a:prstGeom>
        </p:spPr>
      </p:pic>
      <p:sp>
        <p:nvSpPr>
          <p:cNvPr id="60" name="Rectangle 59"/>
          <p:cNvSpPr/>
          <p:nvPr/>
        </p:nvSpPr>
        <p:spPr>
          <a:xfrm>
            <a:off x="8062813" y="2961745"/>
            <a:ext cx="852894" cy="521708"/>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a:off x="9466140" y="3389524"/>
            <a:ext cx="565436" cy="442259"/>
          </a:xfrm>
          <a:prstGeom prst="rect">
            <a:avLst/>
          </a:prstGeom>
          <a:solidFill>
            <a:srgbClr val="0070C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6579067" y="3831783"/>
            <a:ext cx="996847" cy="488583"/>
          </a:xfrm>
          <a:prstGeom prst="rect">
            <a:avLst/>
          </a:prstGeom>
          <a:solidFill>
            <a:srgbClr val="FF0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98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44444E-6 L 0.03932 0.00672 " pathEditMode="relative" rAng="0" ptsTypes="AA">
                                      <p:cBhvr>
                                        <p:cTn id="6" dur="2000" fill="hold"/>
                                        <p:tgtEl>
                                          <p:spTgt spid="24"/>
                                        </p:tgtEl>
                                        <p:attrNameLst>
                                          <p:attrName>ppt_x</p:attrName>
                                          <p:attrName>ppt_y</p:attrName>
                                        </p:attrNameLst>
                                      </p:cBhvr>
                                      <p:rCtr x="1966" y="324"/>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3932 0.00672 L 0.12175 0.00672 " pathEditMode="relative" rAng="0" ptsTypes="AA">
                                      <p:cBhvr>
                                        <p:cTn id="14" dur="2000" fill="hold"/>
                                        <p:tgtEl>
                                          <p:spTgt spid="24"/>
                                        </p:tgtEl>
                                        <p:attrNameLst>
                                          <p:attrName>ppt_x</p:attrName>
                                          <p:attrName>ppt_y</p:attrName>
                                        </p:attrNameLst>
                                      </p:cBhvr>
                                      <p:rCtr x="4115" y="0"/>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12175 0.00672 L 0.24896 0.03681 " pathEditMode="relative" rAng="0" ptsTypes="AA">
                                      <p:cBhvr>
                                        <p:cTn id="22" dur="2000" fill="hold"/>
                                        <p:tgtEl>
                                          <p:spTgt spid="24"/>
                                        </p:tgtEl>
                                        <p:attrNameLst>
                                          <p:attrName>ppt_x</p:attrName>
                                          <p:attrName>ppt_y</p:attrName>
                                        </p:attrNameLst>
                                      </p:cBhvr>
                                      <p:rCtr x="6354" y="1505"/>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24896 0.03681 L 0.32617 0.03658 " pathEditMode="relative" rAng="0" ptsTypes="AA">
                                      <p:cBhvr>
                                        <p:cTn id="30" dur="2000" fill="hold"/>
                                        <p:tgtEl>
                                          <p:spTgt spid="24"/>
                                        </p:tgtEl>
                                        <p:attrNameLst>
                                          <p:attrName>ppt_x</p:attrName>
                                          <p:attrName>ppt_y</p:attrName>
                                        </p:attrNameLst>
                                      </p:cBhvr>
                                      <p:rCtr x="3854" y="-23"/>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nodeType="clickEffect">
                                  <p:stCondLst>
                                    <p:cond delay="0"/>
                                  </p:stCondLst>
                                  <p:childTnLst>
                                    <p:animMotion origin="layout" path="M 0.32617 0.03658 L 0.3431 0.03658 C 0.35078 0.03658 0.36016 0.07014 0.36016 0.09746 L 0.36016 0.15857 " pathEditMode="relative" rAng="0" ptsTypes="AAAA">
                                      <p:cBhvr>
                                        <p:cTn id="34" dur="2000" fill="hold"/>
                                        <p:tgtEl>
                                          <p:spTgt spid="24"/>
                                        </p:tgtEl>
                                        <p:attrNameLst>
                                          <p:attrName>ppt_x</p:attrName>
                                          <p:attrName>ppt_y</p:attrName>
                                        </p:attrNameLst>
                                      </p:cBhvr>
                                      <p:rCtr x="1693" y="608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36016 0.15857 L 0.24193 0.1632 " pathEditMode="relative" rAng="0" ptsTypes="AA">
                                      <p:cBhvr>
                                        <p:cTn id="38" dur="2000" fill="hold"/>
                                        <p:tgtEl>
                                          <p:spTgt spid="24"/>
                                        </p:tgtEl>
                                        <p:attrNameLst>
                                          <p:attrName>ppt_x</p:attrName>
                                          <p:attrName>ppt_y</p:attrName>
                                        </p:attrNameLst>
                                      </p:cBhvr>
                                      <p:rCtr x="-5911" y="231"/>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24193 0.1632 L 0.11888 0.16042 " pathEditMode="relative" rAng="0" ptsTypes="AA">
                                      <p:cBhvr>
                                        <p:cTn id="50" dur="2000" fill="hold"/>
                                        <p:tgtEl>
                                          <p:spTgt spid="24"/>
                                        </p:tgtEl>
                                        <p:attrNameLst>
                                          <p:attrName>ppt_x</p:attrName>
                                          <p:attrName>ppt_y</p:attrName>
                                        </p:attrNameLst>
                                      </p:cBhvr>
                                      <p:rCtr x="-6159" y="-139"/>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11888 0.16042 L 0.03242 0.15649 " pathEditMode="relative" rAng="0" ptsTypes="AA">
                                      <p:cBhvr>
                                        <p:cTn id="62" dur="2000" fill="hold"/>
                                        <p:tgtEl>
                                          <p:spTgt spid="24"/>
                                        </p:tgtEl>
                                        <p:attrNameLst>
                                          <p:attrName>ppt_x</p:attrName>
                                          <p:attrName>ppt_y</p:attrName>
                                        </p:attrNameLst>
                                      </p:cBhvr>
                                      <p:rCtr x="-4323" y="-208"/>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0.03242 0.15649 L 0.33438 0.15695 " pathEditMode="relative" rAng="0" ptsTypes="AA">
                                      <p:cBhvr>
                                        <p:cTn id="74" dur="2000" fill="hold"/>
                                        <p:tgtEl>
                                          <p:spTgt spid="24"/>
                                        </p:tgtEl>
                                        <p:attrNameLst>
                                          <p:attrName>ppt_x</p:attrName>
                                          <p:attrName>ppt_y</p:attrName>
                                        </p:attrNameLst>
                                      </p:cBhvr>
                                      <p:rCtr x="15091" y="23"/>
                                    </p:animMotion>
                                  </p:childTnLst>
                                </p:cTn>
                              </p:par>
                            </p:childTnLst>
                          </p:cTn>
                        </p:par>
                      </p:childTnLst>
                    </p:cTn>
                  </p:par>
                  <p:par>
                    <p:cTn id="75" fill="hold">
                      <p:stCondLst>
                        <p:cond delay="indefinite"/>
                      </p:stCondLst>
                      <p:childTnLst>
                        <p:par>
                          <p:cTn id="76" fill="hold">
                            <p:stCondLst>
                              <p:cond delay="0"/>
                            </p:stCondLst>
                            <p:childTnLst>
                              <p:par>
                                <p:cTn id="77" presetID="50" presetClass="path" presetSubtype="0" accel="50000" decel="50000" fill="hold" nodeType="clickEffect">
                                  <p:stCondLst>
                                    <p:cond delay="0"/>
                                  </p:stCondLst>
                                  <p:childTnLst>
                                    <p:animMotion origin="layout" path="M 0.33438 0.15695 L 0.33594 0.15695 C 0.33854 0.16158 0.35938 0.16042 0.36419 0.17639 C 0.36901 0.1926 0.36706 0.23079 0.36524 0.25325 C 0.36341 0.27176 0.36745 0.29352 0.36289 0.30487 C 0.35834 0.31621 0.3405 0.31575 0.33789 0.32153 " pathEditMode="relative" rAng="0" ptsTypes="AAAAAA">
                                      <p:cBhvr>
                                        <p:cTn id="78" dur="2000" fill="hold"/>
                                        <p:tgtEl>
                                          <p:spTgt spid="24"/>
                                        </p:tgtEl>
                                        <p:attrNameLst>
                                          <p:attrName>ppt_x</p:attrName>
                                          <p:attrName>ppt_y</p:attrName>
                                        </p:attrNameLst>
                                      </p:cBhvr>
                                      <p:rCtr x="1641" y="8218"/>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0.33789 0.32153 L 0.26771 0.32153 " pathEditMode="relative" rAng="0" ptsTypes="AA">
                                      <p:cBhvr>
                                        <p:cTn id="82" dur="2000" fill="hold"/>
                                        <p:tgtEl>
                                          <p:spTgt spid="24"/>
                                        </p:tgtEl>
                                        <p:attrNameLst>
                                          <p:attrName>ppt_x</p:attrName>
                                          <p:attrName>ppt_y</p:attrName>
                                        </p:attrNameLst>
                                      </p:cBhvr>
                                      <p:rCtr x="-3516" y="0"/>
                                    </p:animMotion>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0.26771 0.32153 L 0.17513 0.32269 " pathEditMode="relative" rAng="0" ptsTypes="AA">
                                      <p:cBhvr>
                                        <p:cTn id="94" dur="2000" fill="hold"/>
                                        <p:tgtEl>
                                          <p:spTgt spid="24"/>
                                        </p:tgtEl>
                                        <p:attrNameLst>
                                          <p:attrName>ppt_x</p:attrName>
                                          <p:attrName>ppt_y</p:attrName>
                                        </p:attrNameLst>
                                      </p:cBhvr>
                                      <p:rCtr x="-4635" y="46"/>
                                    </p:animMotion>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0.00039 -0.00208 L 0.00039 -0.00208 L -0.0056 -0.00602 C -0.00703 -0.00694 -0.01003 -0.00856 -0.01003 -0.00856 C -0.01042 -0.00949 -0.01081 -0.01065 -0.01146 -0.01111 C -0.01289 -0.0125 -0.01445 -0.01296 -0.01588 -0.01366 L -0.02031 -0.01643 L -0.02253 -0.01759 L -0.02474 -0.01898 C -0.02786 -0.01782 -0.02825 -0.01852 -0.0306 -0.01504 C -0.03164 -0.01342 -0.03346 -0.00995 -0.03346 -0.00995 C -0.03476 -0.00347 -0.03594 -0.00092 -0.03424 0.00579 C -0.03385 0.00741 -0.03294 0.00857 -0.03203 0.00972 C -0.03138 0.01042 -0.0306 0.01065 -0.02982 0.01111 C -0.02838 0.01065 -0.02682 0.01042 -0.02539 0.00972 C -0.02409 0.0088 -0.02279 0.00625 -0.02174 0.0044 C -0.02148 0.00324 -0.02096 0.00185 -0.02096 0.00046 C -0.02096 -0.00254 -0.02122 -0.00555 -0.02174 -0.00856 C -0.022 -0.00995 -0.025 -0.01342 -0.02539 -0.01366 C -0.0293 -0.01666 -0.03086 -0.01666 -0.03503 -0.01759 C -0.03867 -0.01713 -0.04232 -0.01713 -0.04609 -0.01643 C -0.04674 -0.0162 -0.04766 -0.01597 -0.04818 -0.01504 C -0.04883 -0.01412 -0.0487 -0.0125 -0.04896 -0.01111 C -0.0487 -0.0081 -0.04896 -0.00486 -0.04818 -0.00208 C -0.04792 -0.00069 -0.04674 -0.00069 -0.04609 -0.00069 C -0.04362 -0.00069 -0.04115 -0.00162 -0.03867 -0.00208 C -0.03346 -0.00509 -0.03516 -0.00231 -0.03281 -0.00856 C -0.03307 -0.01065 -0.03294 -0.01319 -0.03346 -0.01504 C -0.03398 -0.01666 -0.03476 -0.01805 -0.03568 -0.01898 C -0.03711 -0.02037 -0.03867 -0.02083 -0.0401 -0.02153 C -0.04388 -0.02315 -0.04219 -0.02222 -0.04531 -0.02407 C -0.0487 -0.02384 -0.05221 -0.02384 -0.0556 -0.02291 C -0.05716 -0.02245 -0.06003 -0.02037 -0.06003 -0.02037 C -0.06055 -0.01944 -0.06107 -0.01875 -0.06146 -0.01759 C -0.0625 -0.01528 -0.06445 -0.00995 -0.06445 -0.00995 C -0.06419 -0.00856 -0.06406 -0.00717 -0.06367 -0.00602 C -0.06302 -0.00393 -0.06107 -0.00185 -0.06003 -0.00069 C -0.05846 -0.00116 -0.05521 -0.00162 -0.05417 -0.00463 C -0.05325 -0.00694 -0.0526 -0.0125 -0.0526 -0.0125 C -0.05378 -0.02037 -0.05247 -0.01713 -0.05781 -0.02037 L -0.06003 -0.02153 L -0.0776 -0.02407 L -0.03724 0.00185 L -0.07331 -0.00995 " pathEditMode="relative" ptsTypes="AAAAAAAAAAAAAAAAAAAAAAAAAAAAAAAAAAAAAAAAAAAA">
                                      <p:cBhvr>
                                        <p:cTn id="98" dur="2000" fill="hold"/>
                                        <p:tgtEl>
                                          <p:spTgt spid="13"/>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2"/>
                                        </p:tgtEl>
                                        <p:attrNameLst>
                                          <p:attrName>style.visibility</p:attrName>
                                        </p:attrNameLst>
                                      </p:cBhvr>
                                      <p:to>
                                        <p:strVal val="hidden"/>
                                      </p:to>
                                    </p:set>
                                  </p:childTnLst>
                                </p:cTn>
                              </p:par>
                            </p:childTnLst>
                          </p:cTn>
                        </p:par>
                        <p:par>
                          <p:cTn id="107" fill="hold">
                            <p:stCondLst>
                              <p:cond delay="0"/>
                            </p:stCondLst>
                            <p:childTnLst>
                              <p:par>
                                <p:cTn id="108" presetID="1" presetClass="entr" presetSubtype="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childTnLst>
                          </p:cTn>
                        </p:par>
                        <p:par>
                          <p:cTn id="110" fill="hold">
                            <p:stCondLst>
                              <p:cond delay="0"/>
                            </p:stCondLst>
                            <p:childTnLst>
                              <p:par>
                                <p:cTn id="111" presetID="16" presetClass="exit" presetSubtype="21" fill="hold" nodeType="afterEffect">
                                  <p:stCondLst>
                                    <p:cond delay="1000"/>
                                  </p:stCondLst>
                                  <p:childTnLst>
                                    <p:animEffect transition="out" filter="barn(inVertical)">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0.17513 0.32269 L 0.02292 0.31922 " pathEditMode="relative" rAng="0" ptsTypes="AA">
                                      <p:cBhvr>
                                        <p:cTn id="117" dur="2000" fill="hold"/>
                                        <p:tgtEl>
                                          <p:spTgt spid="24"/>
                                        </p:tgtEl>
                                        <p:attrNameLst>
                                          <p:attrName>ppt_x</p:attrName>
                                          <p:attrName>ppt_y</p:attrName>
                                        </p:attrNameLst>
                                      </p:cBhvr>
                                      <p:rCtr x="-7617" y="-185"/>
                                    </p:animMotion>
                                  </p:childTnLst>
                                </p:cTn>
                              </p:par>
                            </p:childTnLst>
                          </p:cTn>
                        </p:par>
                      </p:childTnLst>
                    </p:cTn>
                  </p:par>
                  <p:par>
                    <p:cTn id="118" fill="hold">
                      <p:stCondLst>
                        <p:cond delay="indefinite"/>
                      </p:stCondLst>
                      <p:childTnLst>
                        <p:par>
                          <p:cTn id="119" fill="hold">
                            <p:stCondLst>
                              <p:cond delay="0"/>
                            </p:stCondLst>
                            <p:childTnLst>
                              <p:par>
                                <p:cTn id="120" presetID="50" presetClass="path" presetSubtype="0" accel="50000" decel="50000" fill="hold" nodeType="clickEffect">
                                  <p:stCondLst>
                                    <p:cond delay="0"/>
                                  </p:stCondLst>
                                  <p:childTnLst>
                                    <p:animMotion origin="layout" path="M 0.02292 0.31922 L 0.0082 0.31922 C 0.00156 0.31922 -0.00651 0.35186 -0.00651 0.37848 L -0.00651 0.43774 " pathEditMode="relative" rAng="0" ptsTypes="AAAA">
                                      <p:cBhvr>
                                        <p:cTn id="121" dur="2000" fill="hold"/>
                                        <p:tgtEl>
                                          <p:spTgt spid="24"/>
                                        </p:tgtEl>
                                        <p:attrNameLst>
                                          <p:attrName>ppt_x</p:attrName>
                                          <p:attrName>ppt_y</p:attrName>
                                        </p:attrNameLst>
                                      </p:cBhvr>
                                      <p:rCtr x="-1471" y="5926"/>
                                    </p:animMotion>
                                  </p:childTnLst>
                                </p:cTn>
                              </p:par>
                            </p:childTnLst>
                          </p:cTn>
                        </p:par>
                      </p:childTnLst>
                    </p:cTn>
                  </p:par>
                  <p:par>
                    <p:cTn id="122" fill="hold">
                      <p:stCondLst>
                        <p:cond delay="indefinite"/>
                      </p:stCondLst>
                      <p:childTnLst>
                        <p:par>
                          <p:cTn id="123" fill="hold">
                            <p:stCondLst>
                              <p:cond delay="0"/>
                            </p:stCondLst>
                            <p:childTnLst>
                              <p:par>
                                <p:cTn id="124" presetID="0" presetClass="path" presetSubtype="0" accel="50000" decel="50000" fill="hold" nodeType="clickEffect">
                                  <p:stCondLst>
                                    <p:cond delay="0"/>
                                  </p:stCondLst>
                                  <p:childTnLst>
                                    <p:animMotion origin="layout" path="M -0.00547 0.43797 L -0.00547 0.43797 L 0.01576 0.43936 L 0.05912 0.44075 C 0.06263 0.44075 0.06602 0.44167 0.0694 0.4419 L 0.10469 0.44468 C 0.11706 0.44399 0.12995 0.44352 0.14219 0.4419 C 0.14466 0.44167 0.14714 0.44121 0.14961 0.44075 C 0.16979 0.44121 0.22839 0.44375 0.24662 0.44075 C 0.24818 0.44051 0.24766 0.43542 0.24818 0.43287 C 0.24792 0.42801 0.24805 0.42315 0.2474 0.41852 C 0.24727 0.41737 0.24623 0.4169 0.24597 0.41575 C 0.24557 0.41459 0.24544 0.4132 0.24518 0.41204 C 0.24323 0.41227 0.24128 0.41227 0.23932 0.4132 C 0.23828 0.41366 0.23737 0.41482 0.23633 0.41575 C 0.22995 0.42223 0.23529 0.41713 0.22969 0.42362 C 0.22852 0.425 0.22735 0.42639 0.22604 0.42755 C 0.22409 0.4294 0.22018 0.43287 0.22018 0.43287 C 0.21966 0.4338 0.21927 0.43473 0.21875 0.43542 C 0.21732 0.43727 0.2155 0.43843 0.21432 0.44075 C 0.21068 0.447 0.2125 0.44445 0.20912 0.44862 C 0.20768 0.44468 0.20612 0.44075 0.20469 0.43681 C 0.20404 0.4345 0.20352 0.43218 0.20248 0.43033 C 0.20143 0.42825 0.20026 0.42639 0.19883 0.425 C 0.19557 0.4213 0.19271 0.41968 0.18932 0.41713 C 0.18294 0.41806 0.17656 0.41806 0.17018 0.41968 C 0.16875 0.42014 0.16771 0.42223 0.16654 0.42362 C 0.1655 0.425 0.16459 0.42639 0.16354 0.42755 C 0.16289 0.42848 0.16198 0.42917 0.16133 0.43033 C 0.16055 0.43149 0.1599 0.43287 0.15912 0.43403 C 0.15886 0.43542 0.15847 0.43658 0.15847 0.43797 C 0.15847 0.44121 0.1586 0.44422 0.15912 0.44723 C 0.15938 0.44838 0.16003 0.44931 0.16068 0.44977 C 0.16133 0.45047 0.1668 0.45232 0.16719 0.45255 C 0.16992 0.45209 0.17279 0.45255 0.17539 0.45116 C 0.17735 0.45 0.17904 0.44375 0.17682 0.44075 C 0.17487 0.43797 0.16419 0.43704 0.16289 0.43681 C 0.15261 0.43727 0.14219 0.43797 0.1319 0.43797 C 0.11992 0.43797 0.10794 0.43774 0.09597 0.43681 C 0.09492 0.43658 0.09792 0.43588 0.09883 0.43542 C 0.10039 0.43473 0.10182 0.43357 0.10326 0.43287 C 0.10781 0.43079 0.11602 0.43056 0.1194 0.43033 C 0.1388 0.42825 0.13542 0.42871 0.1599 0.42755 C 0.16354 0.42662 0.16732 0.42616 0.17097 0.425 C 0.1724 0.42454 0.17539 0.42246 0.17539 0.42246 C 0.17513 0.42107 0.17526 0.41922 0.17461 0.41852 C 0.17149 0.41459 0.16159 0.41482 0.1599 0.41459 L 0.12539 0.41575 C 0.12461 0.41598 0.12383 0.41667 0.12318 0.41713 C 0.1207 0.41852 0.11823 0.41991 0.11576 0.42107 C 0.11289 0.42246 0.1099 0.42385 0.1069 0.425 C 0.10573 0.42547 0.10456 0.4257 0.10326 0.42639 C 0.09584 0.4294 0.0961 0.4301 0.08711 0.43287 C 0.0849 0.43357 0.08268 0.43357 0.08047 0.43403 C 0.07904 0.4345 0.07761 0.43496 0.07604 0.43542 C 0.07565 0.43681 0.07435 0.43797 0.07461 0.43936 C 0.075 0.44144 0.07643 0.44213 0.07761 0.44329 C 0.07826 0.44399 0.07904 0.44422 0.07982 0.44468 C 0.08099 0.44537 0.08216 0.4463 0.08347 0.44723 L 0.10625 0.44584 C 0.10938 0.44561 0.11901 0.44468 0.11576 0.44468 C 0.10794 0.44468 0.10013 0.44537 0.09232 0.44584 L 0.07318 0.44468 C 0.06966 0.44422 0.06628 0.44329 0.06289 0.44329 C 0.06042 0.44329 0.05794 0.44422 0.05547 0.44468 C 0.05456 0.44514 0.05352 0.44584 0.05261 0.44584 C 0.04011 0.44584 0.04258 0.447 0.03633 0.44329 C 0.03607 0.44144 0.03568 0.43982 0.03568 0.43797 C 0.03568 0.43241 0.03659 0.43033 0.03854 0.42639 C 0.03945 0.42454 0.04011 0.42153 0.04154 0.42107 L 0.05039 0.41852 C 0.05404 0.41899 0.05781 0.41783 0.06133 0.41968 C 0.06237 0.42037 0.06211 0.42315 0.06211 0.425 C 0.06211 0.42639 0.06133 0.43681 0.06068 0.43936 C 0.0599 0.44237 0.05886 0.44375 0.05768 0.44584 C 0.05456 0.44537 0.0513 0.44537 0.04818 0.44468 C 0.04662 0.44422 0.04375 0.4419 0.04375 0.4419 C 0.07318 0.44121 0.10313 0.44954 0.1319 0.43936 C 0.14167 0.43588 0.13685 0.43727 0.14662 0.43542 C 0.14427 0.43125 0.14505 0.43149 0.14011 0.43149 C 0.13021 0.43149 0.10078 0.43287 0.11068 0.43287 C 0.12292 0.43287 0.13516 0.43195 0.1474 0.43149 C 0.15209 0.43102 0.15664 0.43033 0.16133 0.43033 C 0.17604 0.43033 0.22175 0.43218 0.23932 0.43287 C 0.24701 0.43727 0.24219 0.43565 0.25404 0.43403 C 0.26159 0.43079 0.25794 0.43195 0.26498 0.43033 C 0.27409 0.43056 0.2832 0.43079 0.29219 0.43149 C 0.29297 0.43149 0.29362 0.43287 0.2944 0.43287 C 0.29623 0.43287 0.29961 0.43149 0.29961 0.43149 L 0.30039 0.43403 L 0.30039 0.43403 " pathEditMode="relative" ptsTypes="AAAAAAAAAAAAAAAAAAAAAAAAAAAAAAAAAAAAAAAAAAAAAAAAAAAAAAAAAAAAAAAAAAAAAAAAAAAAAAAAAAAAAAAAAAA">
                                      <p:cBhvr>
                                        <p:cTn id="125" dur="2000" fill="hold"/>
                                        <p:tgtEl>
                                          <p:spTgt spid="24"/>
                                        </p:tgtEl>
                                        <p:attrNameLst>
                                          <p:attrName>ppt_x</p:attrName>
                                          <p:attrName>ppt_y</p:attrName>
                                        </p:attrNameLst>
                                      </p:cBhvr>
                                    </p:animMotion>
                                  </p:childTnLst>
                                </p:cTn>
                              </p:par>
                            </p:childTnLst>
                          </p:cTn>
                        </p:par>
                      </p:childTnLst>
                    </p:cTn>
                  </p:par>
                  <p:par>
                    <p:cTn id="126" fill="hold">
                      <p:stCondLst>
                        <p:cond delay="indefinite"/>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14" presetClass="exit" presetSubtype="10" fill="hold" nodeType="withEffect">
                                  <p:stCondLst>
                                    <p:cond delay="0"/>
                                  </p:stCondLst>
                                  <p:childTnLst>
                                    <p:animEffect transition="out" filter="randombar(horizontal)">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4" presetClass="exit" presetSubtype="10" fill="hold" nodeType="withEffect">
                                  <p:stCondLst>
                                    <p:cond delay="0"/>
                                  </p:stCondLst>
                                  <p:childTnLst>
                                    <p:animEffect transition="out" filter="randombar(horizontal)">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par>
                                <p:cTn id="137" presetID="14" presetClass="exit" presetSubtype="10" fill="hold" nodeType="withEffect">
                                  <p:stCondLst>
                                    <p:cond delay="0"/>
                                  </p:stCondLst>
                                  <p:childTnLst>
                                    <p:animEffect transition="out" filter="randombar(horizontal)">
                                      <p:cBhvr>
                                        <p:cTn id="138" dur="500"/>
                                        <p:tgtEl>
                                          <p:spTgt spid="15"/>
                                        </p:tgtEl>
                                      </p:cBhvr>
                                    </p:animEffect>
                                    <p:set>
                                      <p:cBhvr>
                                        <p:cTn id="139" dur="1" fill="hold">
                                          <p:stCondLst>
                                            <p:cond delay="499"/>
                                          </p:stCondLst>
                                        </p:cTn>
                                        <p:tgtEl>
                                          <p:spTgt spid="15"/>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3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3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0" presetClass="path" presetSubtype="0" accel="50000" decel="50000" fill="hold" nodeType="clickEffect">
                                  <p:stCondLst>
                                    <p:cond delay="0"/>
                                  </p:stCondLst>
                                  <p:childTnLst>
                                    <p:animMotion origin="layout" path="M 0.30156 0.43033 L 0.30156 0.43033 C 0.30313 0.42963 0.30469 0.42894 0.30625 0.42848 C 0.30677 0.42801 0.30729 0.42801 0.30781 0.42755 C 0.30886 0.42639 0.31094 0.42385 0.31094 0.42385 C 0.31315 0.4176 0.31042 0.42362 0.31354 0.42014 C 0.31406 0.41922 0.31445 0.41806 0.31511 0.41737 C 0.3155 0.41667 0.31615 0.41667 0.31667 0.41644 C 0.31719 0.41575 0.31758 0.41482 0.31823 0.41459 C 0.31914 0.41366 0.32031 0.4132 0.32136 0.41274 L 0.32292 0.41181 C 0.32344 0.41135 0.32383 0.41112 0.32448 0.41088 C 0.32578 0.41019 0.32722 0.4095 0.32865 0.40903 C 0.32943 0.40857 0.33034 0.40834 0.33125 0.40811 C 0.33229 0.40741 0.33334 0.40672 0.33438 0.40625 C 0.3349 0.40579 0.33529 0.40533 0.33594 0.40533 C 0.33672 0.40487 0.33763 0.40463 0.33854 0.4044 C 0.34297 0.40232 0.33607 0.4044 0.34271 0.40255 C 0.34466 0.40186 0.34675 0.40093 0.34896 0.4007 L 0.36146 0.39885 L 0.39063 0.4007 C 0.40352 0.40209 0.37591 0.40232 0.40521 0.40348 L 0.43229 0.4044 C 0.4336 0.40371 0.43542 0.40371 0.43646 0.40162 C 0.43672 0.4007 0.43672 0.39977 0.43698 0.39885 C 0.43711 0.38635 0.43711 0.37408 0.4375 0.36181 C 0.4375 0.36019 0.43841 0.35695 0.43906 0.35625 C 0.43945 0.35556 0.44011 0.35556 0.44063 0.35533 C 0.44193 0.34792 0.43985 0.35649 0.44271 0.35162 C 0.44297 0.35093 0.44284 0.34931 0.44323 0.34885 C 0.44349 0.34815 0.44427 0.34815 0.44479 0.34792 C 0.44531 0.34723 0.4457 0.3463 0.44636 0.34607 C 0.44727 0.34514 0.44844 0.34468 0.44948 0.34422 C 0.45 0.34375 0.45039 0.34329 0.45104 0.34329 C 0.45209 0.34283 0.45313 0.3426 0.45417 0.34237 C 0.45469 0.34213 0.45508 0.34167 0.45573 0.34144 C 0.45638 0.34098 0.45703 0.34075 0.45781 0.34051 C 0.45794 0.33959 0.45834 0.33866 0.45834 0.33774 C 0.45834 0.33565 0.45807 0.3294 0.45729 0.32662 C 0.4569 0.32547 0.45664 0.32454 0.45625 0.32385 C 0.45573 0.32292 0.45521 0.32246 0.45469 0.322 C 0.45352 0.31621 0.45495 0.32176 0.45209 0.31737 C 0.45156 0.31644 0.45143 0.31528 0.45104 0.31459 C 0.44883 0.31112 0.44844 0.31112 0.44636 0.30996 C 0.44024 0.30162 0.44766 0.31204 0.44271 0.3044 C 0.44193 0.30325 0.44128 0.30255 0.44063 0.30162 C 0.43802 0.29769 0.44011 0.29931 0.4375 0.29792 C 0.43646 0.29514 0.43633 0.29445 0.4349 0.29237 C 0.43438 0.29144 0.43386 0.29098 0.43334 0.29051 C 0.43229 0.28774 0.43216 0.28704 0.43073 0.28496 C 0.43021 0.28403 0.42969 0.28357 0.42917 0.28311 C 0.42878 0.28218 0.42852 0.28102 0.42813 0.28033 C 0.42761 0.2794 0.42695 0.27917 0.42656 0.27848 C 0.42617 0.27755 0.42617 0.27639 0.42604 0.2757 C 0.42513 0.27246 0.425 0.27292 0.42344 0.27107 C 0.4211 0.26482 0.42383 0.27084 0.42084 0.26737 C 0.42018 0.26644 0.41979 0.26528 0.41927 0.26459 C 0.41875 0.26389 0.4181 0.26389 0.41771 0.26366 C 0.41706 0.26297 0.41667 0.26227 0.41615 0.26181 C 0.41641 0.25926 0.41654 0.25695 0.41771 0.25533 C 0.41823 0.2544 0.41901 0.25394 0.41979 0.25348 C 0.42031 0.25278 0.42084 0.25209 0.42136 0.25162 C 0.4237 0.24514 0.4224 0.24723 0.425 0.24422 C 0.42513 0.24329 0.42513 0.24213 0.42552 0.24144 C 0.42604 0.23936 0.42709 0.23797 0.42761 0.23588 C 0.42774 0.23496 0.42774 0.23357 0.42813 0.23311 C 0.42891 0.23149 0.43021 0.23056 0.43125 0.2294 C 0.43177 0.22871 0.43216 0.22778 0.43281 0.22755 L 0.43594 0.2257 C 0.43646 0.22524 0.43698 0.22524 0.4375 0.22477 C 0.43802 0.22408 0.43841 0.22315 0.43906 0.22292 C 0.43998 0.222 0.44115 0.222 0.44219 0.22107 C 0.44623 0.21598 0.44401 0.2176 0.44896 0.21644 C 0.44948 0.21575 0.45 0.21528 0.45052 0.21459 C 0.45222 0.21181 0.45169 0.21158 0.45365 0.20996 C 0.4543 0.20926 0.45651 0.20834 0.45729 0.20811 C 0.45716 0.20672 0.45638 0.19769 0.45573 0.197 C 0.45521 0.1963 0.45456 0.19584 0.45417 0.19514 C 0.45352 0.19422 0.45313 0.19306 0.45261 0.19237 C 0.45195 0.19144 0.45117 0.19098 0.45052 0.19051 C 0.44974 0.18866 0.44922 0.18635 0.44844 0.18496 C 0.44792 0.18403 0.44727 0.18311 0.44688 0.18218 C 0.44584 0.17987 0.44258 0.16991 0.44167 0.16922 L 0.43959 0.16737 C 0.43841 0.16459 0.43789 0.16297 0.43646 0.16088 C 0.43594 0.15996 0.43542 0.1595 0.4349 0.15903 C 0.4336 0.15232 0.43529 0.16019 0.43281 0.15348 C 0.43242 0.15255 0.43242 0.15139 0.43229 0.1507 C 0.4319 0.14954 0.43151 0.14885 0.43125 0.14792 C 0.43099 0.147 0.43099 0.14584 0.43073 0.14514 C 0.43021 0.14399 0.42956 0.14329 0.42917 0.14237 C 0.42865 0.14144 0.42852 0.14028 0.42813 0.13959 C 0.42656 0.13612 0.42552 0.13565 0.42344 0.13311 C 0.42136 0.13056 0.4224 0.13149 0.42031 0.13033 C 0.41953 0.1294 0.41875 0.12848 0.41823 0.12755 C 0.41732 0.1257 0.41615 0.122 0.41615 0.122 C 0.41628 0.12037 0.41628 0.11875 0.41667 0.11737 C 0.41823 0.11112 0.41836 0.11297 0.42031 0.10903 C 0.4207 0.10811 0.42084 0.10695 0.42136 0.10625 C 0.42227 0.10463 0.42344 0.10371 0.42448 0.10255 C 0.425 0.10186 0.42552 0.10139 0.42604 0.1007 C 0.42709 0.09862 0.42761 0.09723 0.42917 0.09607 C 0.42956 0.09561 0.43021 0.09537 0.43073 0.09514 C 0.43125 0.09445 0.43164 0.09352 0.43229 0.09329 C 0.4332 0.09237 0.43438 0.0919 0.43542 0.09144 C 0.43685 0.09051 0.43737 0.09005 0.43906 0.08959 C 0.43998 0.08912 0.44115 0.08889 0.44219 0.08866 C 0.44271 0.08843 0.4431 0.08774 0.44375 0.08774 C 0.44597 0.08704 0.44818 0.08704 0.45052 0.08681 C 0.45352 0.08496 0.45052 0.08658 0.45521 0.08496 C 0.45677 0.08426 0.45729 0.0838 0.45886 0.08311 C 0.45899 0.08218 0.45938 0.08125 0.45938 0.08033 C 0.45938 0.07871 0.45834 0.0757 0.45781 0.07477 C 0.45729 0.07385 0.45677 0.07338 0.45625 0.07292 C 0.45599 0.072 0.45599 0.07061 0.45573 0.07014 C 0.45534 0.06945 0.45456 0.06968 0.45417 0.06922 C 0.453 0.06806 0.45222 0.06621 0.45104 0.06551 C 0.45052 0.06505 0.44987 0.06505 0.44948 0.06459 C 0.44831 0.06343 0.44753 0.06158 0.44636 0.06088 C 0.44193 0.05811 0.44414 0.05996 0.44011 0.05533 C 0.43959 0.05463 0.43893 0.05417 0.43854 0.05348 C 0.43607 0.04908 0.4375 0.05139 0.43386 0.047 L 0.43229 0.04514 C 0.43177 0.04445 0.43125 0.04352 0.43073 0.04329 L 0.42865 0.04237 C 0.42761 0.04098 0.42669 0.03936 0.42552 0.03866 C 0.425 0.0382 0.42435 0.03797 0.42396 0.03774 C 0.41979 0.03403 0.42474 0.03727 0.42084 0.03496 C 0.42031 0.03403 0.41979 0.03287 0.41927 0.03218 C 0.41875 0.03125 0.4181 0.03102 0.41771 0.03033 C 0.41667 0.02848 0.41641 0.02686 0.41615 0.02477 C 0.41589 0.02338 0.41576 0.02223 0.41563 0.02107 C 0.41576 0.01667 0.41576 0.01227 0.41615 0.00811 C 0.41615 0.00695 0.41628 0.00602 0.41667 0.00533 C 0.41706 0.0044 0.41771 0.00417 0.41823 0.00348 C 0.4207 -0.00046 0.41849 0.00139 0.42136 -0.00023 C 0.42162 -0.00115 0.42188 -0.00231 0.4224 -0.003 C 0.42279 -0.0037 0.42344 -0.0037 0.42396 -0.00393 C 0.42448 -0.00463 0.42487 -0.00555 0.42552 -0.00578 C 0.42669 -0.00671 0.43151 -0.00763 0.43229 -0.00763 C 0.4332 -0.0081 0.43581 -0.00902 0.43698 -0.00949 C 0.43802 -0.01018 0.43906 -0.01088 0.44011 -0.01134 L 0.44167 -0.01226 C 0.44219 -0.01273 0.44258 -0.01319 0.44323 -0.01319 C 0.46016 -0.01435 0.45391 -0.01412 0.46198 -0.01412 L 0.46354 -0.00671 " pathEditMode="relative" ptsTypes="AAAAAAAAAAAAAAAAAAAAAAAAAAAAAAAAAAAAAAAAAAAAAAAAAAAAAAAAAAAAAAAAAAAAAAAAAAAAAAAAAAAAAAAAAAAAAAAAAAAAAAAAAAAAAAAAAAAAAAAAAAAAAAAAAAAAAAAAAAAAAAAAAA">
                                      <p:cBhvr>
                                        <p:cTn id="149" dur="5000" fill="hold"/>
                                        <p:tgtEl>
                                          <p:spTgt spid="24"/>
                                        </p:tgtEl>
                                        <p:attrNameLst>
                                          <p:attrName>ppt_x</p:attrName>
                                          <p:attrName>ppt_y</p:attrName>
                                        </p:attrNameLst>
                                      </p:cBhvr>
                                    </p:animMotion>
                                  </p:childTnLst>
                                </p:cTn>
                              </p:par>
                              <p:par>
                                <p:cTn id="150" presetID="0" presetClass="path" presetSubtype="0" accel="50000" decel="50000" fill="hold" grpId="1" nodeType="withEffect">
                                  <p:stCondLst>
                                    <p:cond delay="0"/>
                                  </p:stCondLst>
                                  <p:childTnLst>
                                    <p:animMotion origin="layout" path="M 0.00612 0.00879 L 0.00612 0.00879 C 0.00769 0.0081 0.00925 0.00763 0.01081 0.00694 C 0.01185 0.00625 0.01394 0.00509 0.01394 0.00509 C 0.01446 0.00416 0.01511 0.00324 0.0155 0.00231 C 0.01667 -0.00186 0.01589 -0.00324 0.01758 -0.00602 C 0.01875 -0.00834 0.02071 -0.00903 0.02227 -0.00973 L 0.02383 -0.01065 L 0.03008 -0.01436 L 0.03164 -0.01528 C 0.03295 -0.01621 0.03373 -0.01667 0.03529 -0.01713 C 0.03646 -0.0176 0.03763 -0.01783 0.03894 -0.01806 C 0.04167 -0.01991 0.03933 -0.01852 0.0431 -0.01991 C 0.04375 -0.02037 0.0444 -0.02061 0.04519 -0.02084 C 0.04571 -0.0213 0.0461 -0.02176 0.04675 -0.02176 C 0.04909 -0.02246 0.05157 -0.02246 0.05404 -0.02269 C 0.05469 -0.02315 0.05534 -0.02338 0.05612 -0.02362 C 0.05717 -0.02431 0.05925 -0.02547 0.05925 -0.02547 C 0.0642 -0.02524 0.06927 -0.02454 0.07435 -0.02454 C 0.07618 -0.02454 0.07813 -0.02547 0.08008 -0.02547 C 0.08386 -0.02547 0.08763 -0.025 0.09154 -0.02454 C 0.10339 -0.02223 0.09167 -0.025 0.09831 -0.02269 C 0.10026 -0.02199 0.10456 -0.02084 0.10456 -0.02084 C 0.11498 -0.0213 0.12539 -0.02107 0.13581 -0.02176 C 0.13685 -0.02199 0.13789 -0.02315 0.13894 -0.02362 L 0.1405 -0.02454 C 0.14076 -0.02547 0.14115 -0.02639 0.14154 -0.02732 C 0.14167 -0.02824 0.14193 -0.02917 0.14206 -0.0301 C 0.14232 -0.03658 0.14219 -0.04329 0.14258 -0.04954 C 0.14271 -0.05255 0.14336 -0.05278 0.14414 -0.0551 C 0.14427 -0.05602 0.1444 -0.05695 0.14467 -0.05787 C 0.1448 -0.06158 0.14467 -0.06551 0.14519 -0.06899 C 0.14532 -0.07107 0.14675 -0.07292 0.14779 -0.07362 C 0.14818 -0.07408 0.14883 -0.07431 0.14935 -0.07454 C 0.14987 -0.07524 0.15026 -0.07593 0.15092 -0.07639 C 0.153 -0.07824 0.1543 -0.07848 0.15664 -0.07917 C 0.16016 -0.08357 0.15847 -0.08218 0.16133 -0.0838 C 0.16198 -0.08565 0.16355 -0.08727 0.16342 -0.08936 C 0.16302 -0.0926 0.16276 -0.09468 0.16237 -0.09769 C 0.16211 -0.09862 0.16198 -0.09977 0.16185 -0.10047 C 0.16068 -0.1044 0.16003 -0.10417 0.15769 -0.10695 C 0.1556 -0.10949 0.15664 -0.10857 0.15456 -0.10973 C 0.15352 -0.11528 0.15482 -0.11019 0.15248 -0.11436 C 0.14896 -0.12061 0.15404 -0.11412 0.14987 -0.11899 C 0.14844 -0.12269 0.14818 -0.12477 0.14623 -0.12639 C 0.14519 -0.12732 0.14401 -0.12732 0.1431 -0.12824 C 0.13946 -0.13264 0.14115 -0.13125 0.13842 -0.13287 C 0.13594 -0.13936 0.13737 -0.13727 0.13477 -0.14028 L 0.13269 -0.14584 C 0.1323 -0.14676 0.13217 -0.14815 0.13164 -0.14862 L 0.13008 -0.15047 C 0.12865 -0.15787 0.13073 -0.14931 0.128 -0.15417 C 0.12605 -0.15741 0.12982 -0.15996 0.12539 -0.1625 C 0.12318 -0.16389 0.12422 -0.16297 0.12227 -0.16528 C 0.12201 -0.16621 0.12149 -0.16713 0.12175 -0.16806 C 0.12279 -0.17408 0.12331 -0.17362 0.12592 -0.17454 C 0.12813 -0.17362 0.13177 -0.17153 0.13373 -0.17454 C 0.1349 -0.17662 0.13373 -0.18079 0.13425 -0.1838 C 0.13464 -0.18704 0.13737 -0.18912 0.13842 -0.19028 C 0.14037 -0.19283 0.13933 -0.1919 0.14154 -0.19306 C 0.1418 -0.19399 0.14206 -0.19514 0.14258 -0.19584 C 0.14297 -0.19676 0.14362 -0.19699 0.14414 -0.19769 C 0.1444 -0.19862 0.14427 -0.19977 0.14467 -0.20047 C 0.14532 -0.20255 0.14844 -0.20672 0.14935 -0.20695 C 0.15 -0.20741 0.15065 -0.20764 0.15144 -0.20787 C 0.153 -0.2088 0.15456 -0.20973 0.15612 -0.21065 L 0.15769 -0.21158 C 0.15782 -0.2125 0.15782 -0.21366 0.15821 -0.21436 C 0.16094 -0.21945 0.15886 -0.21065 0.16029 -0.21806 C 0.16003 -0.22223 0.16029 -0.22616 0.15977 -0.2301 C 0.15951 -0.23149 0.15873 -0.23218 0.15821 -0.23287 C 0.15677 -0.23496 0.15612 -0.23496 0.15456 -0.23658 C 0.15391 -0.23727 0.15352 -0.23797 0.153 -0.23843 C 0.15131 -0.24283 0.15209 -0.24028 0.15092 -0.24676 C 0.15065 -0.24769 0.15078 -0.24908 0.15039 -0.24954 L 0.14883 -0.25139 C 0.14636 -0.25787 0.14779 -0.25579 0.14519 -0.2588 C 0.14375 -0.26621 0.14584 -0.25764 0.1431 -0.2625 C 0.14271 -0.2632 0.14271 -0.26459 0.14258 -0.26528 C 0.14167 -0.26852 0.14154 -0.26806 0.13998 -0.26991 C 0.13894 -0.27477 0.13972 -0.27199 0.13737 -0.27824 C 0.13698 -0.27917 0.13685 -0.28056 0.13633 -0.28102 L 0.13321 -0.28473 C 0.13086 -0.29074 0.1336 -0.28473 0.13008 -0.28843 C 0.128 -0.29051 0.12891 -0.29144 0.12748 -0.29399 C 0.12696 -0.29491 0.12644 -0.29537 0.12592 -0.29584 C 0.12565 -0.29676 0.12552 -0.29792 0.12539 -0.29862 C 0.125 -0.29977 0.12448 -0.30047 0.12435 -0.30139 C 0.12383 -0.30324 0.12331 -0.30695 0.12331 -0.30695 C 0.12435 -0.31482 0.12305 -0.30718 0.12487 -0.31343 C 0.125 -0.31436 0.125 -0.31551 0.12539 -0.31621 C 0.12618 -0.31783 0.12761 -0.31829 0.12852 -0.31991 C 0.13086 -0.32431 0.12943 -0.32199 0.13321 -0.32639 L 0.13477 -0.32824 C 0.13529 -0.32894 0.13568 -0.32987 0.13633 -0.3301 C 0.13685 -0.33056 0.13737 -0.33056 0.13789 -0.33102 C 0.14284 -0.33542 0.13451 -0.3301 0.14258 -0.33473 L 0.14571 -0.33658 C 0.14623 -0.33704 0.14662 -0.3375 0.14727 -0.3375 L 0.15092 -0.33843 C 0.15235 -0.33889 0.15404 -0.33912 0.1556 -0.33936 L 0.15977 -0.34028 C 0.16029 -0.34074 0.16081 -0.34074 0.16133 -0.34121 C 0.16263 -0.34329 0.16263 -0.34584 0.16185 -0.34862 C 0.16133 -0.35047 0.15951 -0.35232 0.15873 -0.35324 C 0.15756 -0.35926 0.15912 -0.35348 0.15664 -0.35695 C 0.15326 -0.36181 0.15795 -0.35834 0.15404 -0.36065 C 0.15052 -0.3669 0.1543 -0.36112 0.15092 -0.36436 C 0.14974 -0.36551 0.14896 -0.36737 0.14779 -0.36806 C 0.14675 -0.36875 0.14558 -0.36899 0.14467 -0.36991 L 0.14154 -0.37362 C 0.14102 -0.37431 0.1405 -0.37524 0.13998 -0.37547 C 0.13894 -0.37616 0.13776 -0.37639 0.13685 -0.37732 C 0.13477 -0.37987 0.13581 -0.37894 0.13373 -0.3801 C 0.13334 -0.38102 0.13308 -0.38218 0.13269 -0.38287 C 0.13203 -0.3838 0.13125 -0.38403 0.1306 -0.38473 C 0.12995 -0.38542 0.12956 -0.38612 0.12904 -0.38658 C 0.12852 -0.38704 0.12787 -0.38704 0.12748 -0.3875 C 0.12631 -0.38866 0.12435 -0.39121 0.12435 -0.39121 C 0.12396 -0.39213 0.1237 -0.39329 0.12331 -0.39399 C 0.12279 -0.39491 0.12214 -0.39491 0.12175 -0.39584 C 0.12136 -0.39676 0.12136 -0.39769 0.12123 -0.39862 C 0.12084 -0.39977 0.12045 -0.40047 0.12019 -0.40139 C 0.12032 -0.40417 0.12045 -0.40695 0.12071 -0.40973 C 0.12071 -0.41065 0.12084 -0.41181 0.12123 -0.4125 C 0.12162 -0.41343 0.12227 -0.41389 0.12279 -0.41436 C 0.12292 -0.41574 0.12305 -0.4169 0.12331 -0.41806 C 0.12344 -0.41899 0.12331 -0.42037 0.12383 -0.42084 C 0.12461 -0.42199 0.12592 -0.42176 0.12696 -0.42269 C 0.12995 -0.42547 0.12826 -0.42408 0.13217 -0.42639 L 0.13373 -0.42732 C 0.13425 -0.42778 0.13477 -0.42778 0.13529 -0.42824 C 0.13581 -0.42894 0.1362 -0.42963 0.13685 -0.4301 C 0.13881 -0.43172 0.14336 -0.4338 0.14519 -0.4338 L 0.1556 -0.43473 C 0.15782 -0.43542 0.16159 -0.43635 0.16394 -0.43658 C 0.16524 -0.43681 0.16667 -0.43658 0.1681 -0.43658 L 0.16706 -0.4338 " pathEditMode="relative" ptsTypes="AAAAAAAAAAAAAAAAAAAAAAAAAAAAAAAAAAAAAAAAAAAAAAAAAAAAAAAAAAAAAAAAAAAAAAAAAAAAAAAAAAAAAAAAAAAAAAAAAAAAAAAAAAAAAAAAAAAAAAAAAAAAAAAAAAAAAAAAAA">
                                      <p:cBhvr>
                                        <p:cTn id="151" dur="5000" fill="hold"/>
                                        <p:tgtEl>
                                          <p:spTgt spid="32"/>
                                        </p:tgtEl>
                                        <p:attrNameLst>
                                          <p:attrName>ppt_x</p:attrName>
                                          <p:attrName>ppt_y</p:attrName>
                                        </p:attrNameLst>
                                      </p:cBhvr>
                                    </p:animMotion>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2" nodeType="clickEffect">
                                  <p:stCondLst>
                                    <p:cond delay="0"/>
                                  </p:stCondLst>
                                  <p:childTnLst>
                                    <p:animEffect transition="out" filter="fade">
                                      <p:cBhvr>
                                        <p:cTn id="155" dur="500"/>
                                        <p:tgtEl>
                                          <p:spTgt spid="32"/>
                                        </p:tgtEl>
                                      </p:cBhvr>
                                    </p:animEffect>
                                    <p:set>
                                      <p:cBhvr>
                                        <p:cTn id="156" dur="1" fill="hold">
                                          <p:stCondLst>
                                            <p:cond delay="499"/>
                                          </p:stCondLst>
                                        </p:cTn>
                                        <p:tgtEl>
                                          <p:spTgt spid="3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0" presetClass="path" presetSubtype="0" accel="50000" decel="50000" fill="hold" nodeType="clickEffect">
                                  <p:stCondLst>
                                    <p:cond delay="0"/>
                                  </p:stCondLst>
                                  <p:childTnLst>
                                    <p:animMotion origin="layout" path="M 0.46354 -0.00671 L 0.49011 -0.00671 C 0.50209 -0.00671 0.5168 0.01459 0.5168 0.03218 L 0.5168 0.0713 " pathEditMode="relative" rAng="0" ptsTypes="AAAA">
                                      <p:cBhvr>
                                        <p:cTn id="160" dur="2000" fill="hold"/>
                                        <p:tgtEl>
                                          <p:spTgt spid="24"/>
                                        </p:tgtEl>
                                        <p:attrNameLst>
                                          <p:attrName>ppt_x</p:attrName>
                                          <p:attrName>ppt_y</p:attrName>
                                        </p:attrNameLst>
                                      </p:cBhvr>
                                      <p:rCtr x="2656" y="3889"/>
                                    </p:animMotion>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nodeType="clickEffect">
                                  <p:stCondLst>
                                    <p:cond delay="0"/>
                                  </p:stCondLst>
                                  <p:childTnLst>
                                    <p:animMotion origin="layout" path="M 0.5168 0.0713 L 0.47396 0.0713 " pathEditMode="relative" rAng="0" ptsTypes="AA">
                                      <p:cBhvr>
                                        <p:cTn id="164" dur="2000" fill="hold"/>
                                        <p:tgtEl>
                                          <p:spTgt spid="24"/>
                                        </p:tgtEl>
                                        <p:attrNameLst>
                                          <p:attrName>ppt_x</p:attrName>
                                          <p:attrName>ppt_y</p:attrName>
                                        </p:attrNameLst>
                                      </p:cBhvr>
                                      <p:rCtr x="-2148" y="0"/>
                                    </p:animMotion>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4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5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50" presetClass="path" presetSubtype="0" accel="50000" decel="50000" fill="hold" nodeType="clickEffect">
                                  <p:stCondLst>
                                    <p:cond delay="0"/>
                                  </p:stCondLst>
                                  <p:childTnLst>
                                    <p:animMotion origin="layout" path="M 0.47396 0.0713 L 0.52162 0.0713 C 0.54284 0.0713 0.56927 0.09167 0.56927 0.10834 L 0.56927 0.14584 " pathEditMode="relative" rAng="0" ptsTypes="AAAA">
                                      <p:cBhvr>
                                        <p:cTn id="178" dur="2000" fill="hold"/>
                                        <p:tgtEl>
                                          <p:spTgt spid="24"/>
                                        </p:tgtEl>
                                        <p:attrNameLst>
                                          <p:attrName>ppt_x</p:attrName>
                                          <p:attrName>ppt_y</p:attrName>
                                        </p:attrNameLst>
                                      </p:cBhvr>
                                      <p:rCtr x="4766" y="3727"/>
                                    </p:animMotion>
                                  </p:childTnLst>
                                </p:cTn>
                              </p:par>
                            </p:childTnLst>
                          </p:cTn>
                        </p:par>
                      </p:childTnLst>
                    </p:cTn>
                  </p:par>
                  <p:par>
                    <p:cTn id="179" fill="hold">
                      <p:stCondLst>
                        <p:cond delay="indefinite"/>
                      </p:stCondLst>
                      <p:childTnLst>
                        <p:par>
                          <p:cTn id="180" fill="hold">
                            <p:stCondLst>
                              <p:cond delay="0"/>
                            </p:stCondLst>
                            <p:childTnLst>
                              <p:par>
                                <p:cTn id="181" presetID="0" presetClass="path" presetSubtype="0" accel="50000" decel="50000" fill="hold" nodeType="clickEffect">
                                  <p:stCondLst>
                                    <p:cond delay="0"/>
                                  </p:stCondLst>
                                  <p:childTnLst>
                                    <p:animMotion origin="layout" path="M 0.56927 0.14583 L 0.56927 0.14607 C 0.57943 0.1463 0.58946 0.14722 0.59974 0.14722 C 0.64974 0.14722 0.63633 0.15 0.65912 0.14445 C 0.65482 0.1419 0.65847 0.14375 0.65287 0.14167 C 0.6517 0.1412 0.65079 0.14051 0.64974 0.14028 C 0.64766 0.13958 0.64545 0.13935 0.64349 0.13889 C 0.64206 0.13843 0.64089 0.13773 0.63959 0.1375 C 0.6375 0.13681 0.63529 0.13657 0.63334 0.13611 C 0.63191 0.13565 0.63073 0.13495 0.62943 0.13472 C 0.62448 0.1331 0.62201 0.13287 0.61693 0.13195 L 0.61068 0.13056 C 0.60677 0.13102 0.60274 0.13102 0.59896 0.13195 C 0.59519 0.13264 0.5961 0.13357 0.59271 0.13611 C 0.59167 0.13657 0.59063 0.13704 0.58959 0.1375 C 0.58855 0.13889 0.58737 0.13982 0.58646 0.14167 C 0.58125 0.15093 0.58881 0.1412 0.58256 0.14861 C 0.58021 0.15463 0.57761 0.15741 0.58021 0.16528 C 0.5806 0.16644 0.58177 0.1662 0.58256 0.16667 C 0.59219 0.16597 0.60118 0.16597 0.61068 0.16389 C 0.61198 0.16343 0.61316 0.16273 0.61459 0.1625 C 0.61732 0.16181 0.62032 0.16157 0.62318 0.16111 C 0.62735 0.16019 0.63138 0.1588 0.63568 0.15833 C 0.6612 0.15509 0.63503 0.15787 0.68021 0.15556 C 0.70586 0.15394 0.68985 0.15417 0.69896 0.15417 L 0.6974 0.15556 " pathEditMode="relative" rAng="0" ptsTypes="AAAAAAAAAAAAAAAAAAAAAAAAAA">
                                      <p:cBhvr>
                                        <p:cTn id="182" dur="2000" fill="hold"/>
                                        <p:tgtEl>
                                          <p:spTgt spid="24"/>
                                        </p:tgtEl>
                                        <p:attrNameLst>
                                          <p:attrName>ppt_x</p:attrName>
                                          <p:attrName>ppt_y</p:attrName>
                                        </p:attrNameLst>
                                      </p:cBhvr>
                                      <p:rCtr x="6484" y="278"/>
                                    </p:animMotion>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nodeType="clickEffect">
                                  <p:stCondLst>
                                    <p:cond delay="0"/>
                                  </p:stCondLst>
                                  <p:childTnLst>
                                    <p:set>
                                      <p:cBhvr>
                                        <p:cTn id="186" dur="1" fill="hold">
                                          <p:stCondLst>
                                            <p:cond delay="0"/>
                                          </p:stCondLst>
                                        </p:cTn>
                                        <p:tgtEl>
                                          <p:spTgt spid="3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4" presetClass="exit" presetSubtype="10" fill="hold" nodeType="clickEffect">
                                  <p:stCondLst>
                                    <p:cond delay="0"/>
                                  </p:stCondLst>
                                  <p:childTnLst>
                                    <p:animEffect transition="out" filter="randombar(horizontal)">
                                      <p:cBhvr>
                                        <p:cTn id="190" dur="500"/>
                                        <p:tgtEl>
                                          <p:spTgt spid="43"/>
                                        </p:tgtEl>
                                      </p:cBhvr>
                                    </p:animEffect>
                                    <p:set>
                                      <p:cBhvr>
                                        <p:cTn id="191" dur="1" fill="hold">
                                          <p:stCondLst>
                                            <p:cond delay="499"/>
                                          </p:stCondLst>
                                        </p:cTn>
                                        <p:tgtEl>
                                          <p:spTgt spid="43"/>
                                        </p:tgtEl>
                                        <p:attrNameLst>
                                          <p:attrName>style.visibility</p:attrName>
                                        </p:attrNameLst>
                                      </p:cBhvr>
                                      <p:to>
                                        <p:strVal val="hidden"/>
                                      </p:to>
                                    </p:set>
                                  </p:childTnLst>
                                </p:cTn>
                              </p:par>
                              <p:par>
                                <p:cTn id="192" presetID="14" presetClass="exit" presetSubtype="10" fill="hold" nodeType="withEffect">
                                  <p:stCondLst>
                                    <p:cond delay="0"/>
                                  </p:stCondLst>
                                  <p:childTnLst>
                                    <p:animEffect transition="out" filter="randombar(horizontal)">
                                      <p:cBhvr>
                                        <p:cTn id="193" dur="500"/>
                                        <p:tgtEl>
                                          <p:spTgt spid="40"/>
                                        </p:tgtEl>
                                      </p:cBhvr>
                                    </p:animEffect>
                                    <p:set>
                                      <p:cBhvr>
                                        <p:cTn id="194" dur="1" fill="hold">
                                          <p:stCondLst>
                                            <p:cond delay="499"/>
                                          </p:stCondLst>
                                        </p:cTn>
                                        <p:tgtEl>
                                          <p:spTgt spid="4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37" presetClass="path" presetSubtype="0" accel="50000" decel="50000" fill="hold" nodeType="clickEffect">
                                  <p:stCondLst>
                                    <p:cond delay="0"/>
                                  </p:stCondLst>
                                  <p:childTnLst>
                                    <p:animMotion origin="layout" path="M 0.6974 0.15556 L 0.71341 0.11899 C 0.71654 0.11065 0.72253 0.1088 0.72695 0.10672 C 0.73138 0.10463 0.73659 0.09815 0.73998 0.10649 C 0.74531 0.11852 0.74414 0.10579 0.74974 0.11783 " pathEditMode="relative" rAng="0" ptsTypes="AAAAA">
                                      <p:cBhvr>
                                        <p:cTn id="202" dur="2000" fill="hold"/>
                                        <p:tgtEl>
                                          <p:spTgt spid="24"/>
                                        </p:tgtEl>
                                        <p:attrNameLst>
                                          <p:attrName>ppt_x</p:attrName>
                                          <p:attrName>ppt_y</p:attrName>
                                        </p:attrNameLst>
                                      </p:cBhvr>
                                      <p:rCtr x="2617" y="-2662"/>
                                    </p:animMotion>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nodeType="clickEffect">
                                  <p:stCondLst>
                                    <p:cond delay="0"/>
                                  </p:stCondLst>
                                  <p:childTnLst>
                                    <p:set>
                                      <p:cBhvr>
                                        <p:cTn id="206" dur="1" fill="hold">
                                          <p:stCondLst>
                                            <p:cond delay="0"/>
                                          </p:stCondLst>
                                        </p:cTn>
                                        <p:tgtEl>
                                          <p:spTgt spid="4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5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50" presetClass="path" presetSubtype="0" accel="50000" decel="50000" fill="hold" nodeType="clickEffect">
                                  <p:stCondLst>
                                    <p:cond delay="0"/>
                                  </p:stCondLst>
                                  <p:childTnLst>
                                    <p:animMotion origin="layout" path="M 0.74974 0.11783 C 0.74128 0.11783 0.75703 0.05348 0.74857 0.05348 C 0.7418 0.05209 0.74297 0.05926 0.73867 0.0544 C 0.73451 0.04954 0.7138 0.06922 0.71224 0.06088 C 0.71224 0.05139 0.69896 0.06968 0.69896 0.05996 " pathEditMode="relative" rAng="0" ptsTypes="AAAAA">
                                      <p:cBhvr>
                                        <p:cTn id="214" dur="2000" fill="hold"/>
                                        <p:tgtEl>
                                          <p:spTgt spid="24"/>
                                        </p:tgtEl>
                                        <p:attrNameLst>
                                          <p:attrName>ppt_x</p:attrName>
                                          <p:attrName>ppt_y</p:attrName>
                                        </p:attrNameLst>
                                      </p:cBhvr>
                                      <p:rCtr x="-2474" y="-3218"/>
                                    </p:animMotion>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3"/>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3"/>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0" presetClass="path" presetSubtype="0" accel="50000" decel="50000" fill="hold" grpId="1" nodeType="clickEffect">
                                  <p:stCondLst>
                                    <p:cond delay="0"/>
                                  </p:stCondLst>
                                  <p:childTnLst>
                                    <p:animMotion origin="layout" path="M 0.00378 0.00047 L 0.00378 0.00047 C 0.01654 0.00788 0.00508 0.00209 0.01706 0.00579 C 0.01784 0.00625 0.01849 0.00695 0.0194 0.00718 C 0.02187 0.00857 0.02656 0.01065 0.02956 0.01135 C 0.03307 0.0125 0.03685 0.01274 0.04049 0.01413 L 0.04753 0.0169 C 0.04857 0.01737 0.04948 0.01806 0.05065 0.01829 C 0.05273 0.01899 0.06198 0.02084 0.06393 0.02107 L 0.0694 0.02385 C 0.07253 0.0257 0.0707 0.02524 0.07331 0.02524 L 0.07253 0.02385 " pathEditMode="relative" ptsTypes="AAAAAAAAAAAA">
                                      <p:cBhvr>
                                        <p:cTn id="226" dur="2000" fill="hold"/>
                                        <p:tgtEl>
                                          <p:spTgt spid="33"/>
                                        </p:tgtEl>
                                        <p:attrNameLst>
                                          <p:attrName>ppt_x</p:attrName>
                                          <p:attrName>ppt_y</p:attrName>
                                        </p:attrNameLst>
                                      </p:cBhvr>
                                    </p:animMotion>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2" nodeType="clickEffect">
                                  <p:stCondLst>
                                    <p:cond delay="0"/>
                                  </p:stCondLst>
                                  <p:childTnLst>
                                    <p:set>
                                      <p:cBhvr>
                                        <p:cTn id="230" dur="1" fill="hold">
                                          <p:stCondLst>
                                            <p:cond delay="0"/>
                                          </p:stCondLst>
                                        </p:cTn>
                                        <p:tgtEl>
                                          <p:spTgt spid="33"/>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54"/>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0" presetClass="path" presetSubtype="0" accel="50000" decel="50000" fill="hold" nodeType="clickEffect">
                                  <p:stCondLst>
                                    <p:cond delay="0"/>
                                  </p:stCondLst>
                                  <p:childTnLst>
                                    <p:animMotion origin="layout" path="M 0.70052 0.06737 L 0.70052 0.06737 C 0.70443 0.06783 0.7082 0.06829 0.71224 0.06875 C 0.72201 0.06922 0.73203 0.06922 0.74193 0.07014 C 0.74297 0.07014 0.74388 0.07107 0.74505 0.07153 C 0.74649 0.072 0.74805 0.07246 0.74974 0.07292 C 0.75378 0.07385 0.75807 0.07385 0.76224 0.0757 C 0.76927 0.07871 0.76055 0.075 0.77084 0.07848 C 0.77188 0.07871 0.77279 0.0794 0.77396 0.07987 C 0.77513 0.08033 0.77656 0.08056 0.77787 0.08125 C 0.77943 0.08195 0.78255 0.08403 0.78255 0.08403 C 0.78477 0.07153 0.78477 0.075 0.78334 0.05764 C 0.78307 0.05463 0.78177 0.04931 0.78177 0.04931 C 0.78229 0.0419 0.78268 0.03426 0.78334 0.02709 C 0.78347 0.02477 0.78412 0.01875 0.78568 0.01737 C 0.78672 0.01598 0.78828 0.01644 0.78959 0.01598 C 0.80013 0.01737 0.79623 0.01737 0.8013 0.01737 L 0.8013 0.01737 " pathEditMode="relative" ptsTypes="AAAAAAAAAAAAAAAAAA">
                                      <p:cBhvr>
                                        <p:cTn id="238" dur="2000" fill="hold"/>
                                        <p:tgtEl>
                                          <p:spTgt spid="24"/>
                                        </p:tgtEl>
                                        <p:attrNameLst>
                                          <p:attrName>ppt_x</p:attrName>
                                          <p:attrName>ppt_y</p:attrName>
                                        </p:attrNameLst>
                                      </p:cBhvr>
                                    </p:animMotion>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nodeType="clickEffect">
                                  <p:stCondLst>
                                    <p:cond delay="0"/>
                                  </p:stCondLst>
                                  <p:childTnLst>
                                    <p:set>
                                      <p:cBhvr>
                                        <p:cTn id="242" dur="1" fill="hold">
                                          <p:stCondLst>
                                            <p:cond delay="0"/>
                                          </p:stCondLst>
                                        </p:cTn>
                                        <p:tgtEl>
                                          <p:spTgt spid="42"/>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55"/>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56"/>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grpId="0" nodeType="clickEffect">
                                  <p:stCondLst>
                                    <p:cond delay="0"/>
                                  </p:stCondLst>
                                  <p:childTnLst>
                                    <p:set>
                                      <p:cBhvr>
                                        <p:cTn id="254" dur="1" fill="hold">
                                          <p:stCondLst>
                                            <p:cond delay="0"/>
                                          </p:stCondLst>
                                        </p:cTn>
                                        <p:tgtEl>
                                          <p:spTgt spid="34"/>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42" presetClass="path" presetSubtype="0" accel="50000" decel="50000" fill="hold" grpId="1" nodeType="clickEffect">
                                  <p:stCondLst>
                                    <p:cond delay="0"/>
                                  </p:stCondLst>
                                  <p:childTnLst>
                                    <p:animMotion origin="layout" path="M 2.70833E-6 -1.85185E-6 L 0.09362 -0.00069 " pathEditMode="relative" rAng="0" ptsTypes="AA">
                                      <p:cBhvr>
                                        <p:cTn id="258" dur="2000" fill="hold"/>
                                        <p:tgtEl>
                                          <p:spTgt spid="34"/>
                                        </p:tgtEl>
                                        <p:attrNameLst>
                                          <p:attrName>ppt_x</p:attrName>
                                          <p:attrName>ppt_y</p:attrName>
                                        </p:attrNameLst>
                                      </p:cBhvr>
                                      <p:rCtr x="4674" y="-46"/>
                                    </p:animMotion>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2" nodeType="clickEffect">
                                  <p:stCondLst>
                                    <p:cond delay="0"/>
                                  </p:stCondLst>
                                  <p:childTnLst>
                                    <p:set>
                                      <p:cBhvr>
                                        <p:cTn id="262" dur="1" fill="hold">
                                          <p:stCondLst>
                                            <p:cond delay="0"/>
                                          </p:stCondLst>
                                        </p:cTn>
                                        <p:tgtEl>
                                          <p:spTgt spid="34"/>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nodeType="clickEffect">
                                  <p:stCondLst>
                                    <p:cond delay="0"/>
                                  </p:stCondLst>
                                  <p:childTnLst>
                                    <p:set>
                                      <p:cBhvr>
                                        <p:cTn id="266" dur="1" fill="hold">
                                          <p:stCondLst>
                                            <p:cond delay="0"/>
                                          </p:stCondLst>
                                        </p:cTn>
                                        <p:tgtEl>
                                          <p:spTgt spid="52"/>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7"/>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58"/>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0" presetClass="path" presetSubtype="0" accel="50000" decel="50000" fill="hold" nodeType="clickEffect">
                                  <p:stCondLst>
                                    <p:cond delay="0"/>
                                  </p:stCondLst>
                                  <p:childTnLst>
                                    <p:animMotion origin="layout" path="M 0.80443 0.01875 L 0.80443 0.01875 C 0.79714 0.01968 0.78972 0.02014 0.78255 0.02153 C 0.78164 0.02153 0.7806 0.02176 0.78021 0.02292 C 0.77878 0.02616 0.77813 0.03033 0.77709 0.03403 L 0.77552 0.03959 C 0.77526 0.04237 0.775 0.04514 0.77474 0.04792 C 0.77422 0.05162 0.77357 0.0551 0.77318 0.05903 C 0.77279 0.0625 0.77266 0.06644 0.7724 0.07014 C 0.77214 0.07246 0.77188 0.07477 0.77162 0.07709 C 0.77136 0.08403 0.7711 0.09098 0.77084 0.09792 C 0.77044 0.10371 0.76927 0.12269 0.76693 0.1257 C 0.76615 0.12662 0.76537 0.12778 0.76459 0.12848 C 0.76354 0.12917 0.76237 0.12917 0.76146 0.12987 C 0.76055 0.1301 0.7599 0.13102 0.75912 0.13125 C 0.74531 0.13195 0.73151 0.13218 0.71771 0.13264 C 0.71667 0.13357 0.7155 0.13403 0.71459 0.13542 C 0.71289 0.13727 0.71146 0.14005 0.7099 0.14237 C 0.70886 0.14375 0.70781 0.14514 0.70677 0.14653 C 0.70443 0.15834 0.7086 0.13889 0.70052 0.16042 C 0.7 0.16181 0.69974 0.16366 0.69896 0.16459 C 0.69779 0.16575 0.69636 0.16551 0.69505 0.16598 C 0.68529 0.16528 0.67331 0.16528 0.66302 0.1632 C 0.66159 0.16274 0.66042 0.16204 0.65912 0.16181 C 0.65365 0.15996 0.64818 0.15834 0.64271 0.15764 C 0.62604 0.15533 0.6319 0.15718 0.61849 0.15487 C 0.61641 0.1544 0.61419 0.15394 0.61224 0.15348 C 0.61003 0.15255 0.60807 0.15162 0.60599 0.1507 L 0.56537 0.15487 C 0.56354 0.1551 0.56224 0.15764 0.56068 0.15903 C 0.55912 0.15996 0.55742 0.16042 0.55599 0.16181 C 0.55391 0.16366 0.55182 0.16551 0.54974 0.16737 C 0.54258 0.17315 0.54258 0.17223 0.53334 0.17709 C 0.52552 0.18519 0.53281 0.1757 0.52709 0.18959 C 0.52643 0.19075 0.52539 0.19121 0.52474 0.19237 C 0.52331 0.19399 0.52214 0.19607 0.52084 0.19792 C 0.51953 0.20232 0.51432 0.21088 0.51849 0.21598 C 0.52005 0.21783 0.52214 0.21875 0.52396 0.22014 C 0.52878 0.23311 0.51953 0.2095 0.53255 0.23264 C 0.53802 0.24237 0.53516 0.23912 0.54037 0.24375 C 0.54388 0.25301 0.53972 0.2426 0.5474 0.25764 C 0.55078 0.26436 0.55417 0.2713 0.55755 0.27848 C 0.56589 0.29584 0.55365 0.27176 0.56615 0.29653 C 0.56888 0.30209 0.57136 0.30857 0.57474 0.3132 C 0.57904 0.31899 0.58216 0.32223 0.58568 0.32987 C 0.58659 0.33195 0.58711 0.3345 0.58802 0.33681 C 0.58841 0.3382 0.58906 0.33959 0.58959 0.34098 C 0.59063 0.35047 0.59037 0.34537 0.59037 0.35625 L 0.59037 0.35625 " pathEditMode="relative" ptsTypes="AAAAAAAAAAAAAAAAAAAAAAAAAAAAAAAAAAAAAAAAAAAAAAAAA">
                                      <p:cBhvr>
                                        <p:cTn id="278" dur="2000" fill="hold"/>
                                        <p:tgtEl>
                                          <p:spTgt spid="24"/>
                                        </p:tgtEl>
                                        <p:attrNameLst>
                                          <p:attrName>ppt_x</p:attrName>
                                          <p:attrName>ppt_y</p:attrName>
                                        </p:attrNameLst>
                                      </p:cBhvr>
                                    </p:animMotion>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nodeType="clickEffect">
                                  <p:stCondLst>
                                    <p:cond delay="0"/>
                                  </p:stCondLst>
                                  <p:childTnLst>
                                    <p:set>
                                      <p:cBhvr>
                                        <p:cTn id="282" dur="1" fill="hold">
                                          <p:stCondLst>
                                            <p:cond delay="0"/>
                                          </p:stCondLst>
                                        </p:cTn>
                                        <p:tgtEl>
                                          <p:spTgt spid="37"/>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60"/>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42" presetClass="path" presetSubtype="0" accel="50000" decel="50000" fill="hold" nodeType="clickEffect">
                                  <p:stCondLst>
                                    <p:cond delay="0"/>
                                  </p:stCondLst>
                                  <p:childTnLst>
                                    <p:animMotion origin="layout" path="M 0.59037 0.35649 L 0.71159 0.3463 " pathEditMode="relative" rAng="0" ptsTypes="AA">
                                      <p:cBhvr>
                                        <p:cTn id="290" dur="2000" fill="hold"/>
                                        <p:tgtEl>
                                          <p:spTgt spid="24"/>
                                        </p:tgtEl>
                                        <p:attrNameLst>
                                          <p:attrName>ppt_x</p:attrName>
                                          <p:attrName>ppt_y</p:attrName>
                                        </p:attrNameLst>
                                      </p:cBhvr>
                                      <p:rCtr x="6055" y="-509"/>
                                    </p:animMotion>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nodeType="clickEffect">
                                  <p:stCondLst>
                                    <p:cond delay="0"/>
                                  </p:stCondLst>
                                  <p:childTnLst>
                                    <p:set>
                                      <p:cBhvr>
                                        <p:cTn id="294" dur="1" fill="hold">
                                          <p:stCondLst>
                                            <p:cond delay="0"/>
                                          </p:stCondLst>
                                        </p:cTn>
                                        <p:tgtEl>
                                          <p:spTgt spid="59"/>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61"/>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42" presetClass="path" presetSubtype="0" accel="50000" decel="50000" fill="hold" nodeType="clickEffect">
                                  <p:stCondLst>
                                    <p:cond delay="0"/>
                                  </p:stCondLst>
                                  <p:childTnLst>
                                    <p:animMotion origin="layout" path="M 0.71159 0.3463 L 0.75378 0.34051 " pathEditMode="relative" rAng="0" ptsTypes="AA">
                                      <p:cBhvr>
                                        <p:cTn id="302" dur="2000" fill="hold"/>
                                        <p:tgtEl>
                                          <p:spTgt spid="24"/>
                                        </p:tgtEl>
                                        <p:attrNameLst>
                                          <p:attrName>ppt_x</p:attrName>
                                          <p:attrName>ppt_y</p:attrName>
                                        </p:attrNameLst>
                                      </p:cBhvr>
                                      <p:rCtr x="2109" y="-301"/>
                                    </p:animMotion>
                                  </p:childTnLst>
                                </p:cTn>
                              </p:par>
                            </p:childTnLst>
                          </p:cTn>
                        </p:par>
                      </p:childTnLst>
                    </p:cTn>
                  </p:par>
                  <p:par>
                    <p:cTn id="303" fill="hold">
                      <p:stCondLst>
                        <p:cond delay="indefinite"/>
                      </p:stCondLst>
                      <p:childTnLst>
                        <p:par>
                          <p:cTn id="304" fill="hold">
                            <p:stCondLst>
                              <p:cond delay="0"/>
                            </p:stCondLst>
                            <p:childTnLst>
                              <p:par>
                                <p:cTn id="305" presetID="42" presetClass="path" presetSubtype="0" accel="50000" decel="50000" fill="hold" nodeType="clickEffect">
                                  <p:stCondLst>
                                    <p:cond delay="0"/>
                                  </p:stCondLst>
                                  <p:childTnLst>
                                    <p:animMotion origin="layout" path="M 0.75378 0.34051 L 0.74974 0.27431 " pathEditMode="relative" rAng="0" ptsTypes="AA">
                                      <p:cBhvr>
                                        <p:cTn id="306" dur="2000" fill="hold"/>
                                        <p:tgtEl>
                                          <p:spTgt spid="24"/>
                                        </p:tgtEl>
                                        <p:attrNameLst>
                                          <p:attrName>ppt_x</p:attrName>
                                          <p:attrName>ppt_y</p:attrName>
                                        </p:attrNameLst>
                                      </p:cBhvr>
                                      <p:rCtr x="-208" y="-3310"/>
                                    </p:animMotion>
                                  </p:childTnLst>
                                </p:cTn>
                              </p:par>
                            </p:childTnLst>
                          </p:cTn>
                        </p:par>
                      </p:childTnLst>
                    </p:cTn>
                  </p:par>
                  <p:par>
                    <p:cTn id="307" fill="hold">
                      <p:stCondLst>
                        <p:cond delay="indefinite"/>
                      </p:stCondLst>
                      <p:childTnLst>
                        <p:par>
                          <p:cTn id="308" fill="hold">
                            <p:stCondLst>
                              <p:cond delay="0"/>
                            </p:stCondLst>
                            <p:childTnLst>
                              <p:par>
                                <p:cTn id="309" presetID="42" presetClass="path" presetSubtype="0" accel="50000" decel="50000" fill="hold" nodeType="clickEffect">
                                  <p:stCondLst>
                                    <p:cond delay="0"/>
                                  </p:stCondLst>
                                  <p:childTnLst>
                                    <p:animMotion origin="layout" path="M 2.70833E-6 1.11111E-6 L 0.04062 -0.00139 " pathEditMode="relative" rAng="0" ptsTypes="AA">
                                      <p:cBhvr>
                                        <p:cTn id="310" dur="2000" fill="hold"/>
                                        <p:tgtEl>
                                          <p:spTgt spid="39"/>
                                        </p:tgtEl>
                                        <p:attrNameLst>
                                          <p:attrName>ppt_x</p:attrName>
                                          <p:attrName>ppt_y</p:attrName>
                                        </p:attrNameLst>
                                      </p:cBhvr>
                                      <p:rCtr x="2031" y="-69"/>
                                    </p:animMotion>
                                  </p:childTnLst>
                                </p:cTn>
                              </p:par>
                            </p:childTnLst>
                          </p:cTn>
                        </p:par>
                      </p:childTnLst>
                    </p:cTn>
                  </p:par>
                  <p:par>
                    <p:cTn id="311" fill="hold">
                      <p:stCondLst>
                        <p:cond delay="indefinite"/>
                      </p:stCondLst>
                      <p:childTnLst>
                        <p:par>
                          <p:cTn id="312" fill="hold">
                            <p:stCondLst>
                              <p:cond delay="0"/>
                            </p:stCondLst>
                            <p:childTnLst>
                              <p:par>
                                <p:cTn id="313" presetID="0" presetClass="path" presetSubtype="0" accel="50000" decel="50000" fill="hold" nodeType="clickEffect">
                                  <p:stCondLst>
                                    <p:cond delay="0"/>
                                  </p:stCondLst>
                                  <p:childTnLst>
                                    <p:animMotion origin="layout" path="M 0.04388 -0.00301 L 0.04388 -0.00301 C 0.03216 -0.01065 0.04179 -0.00486 0.0345 -0.00857 C 0.03359 -0.00903 0.03294 -0.00949 0.03216 -0.00995 C 0.0306 -0.01042 0.02903 -0.01088 0.02747 -0.01134 C 0.02617 -0.01111 0.01966 -0.01181 0.0181 -0.00718 C 0.01718 -0.00463 0.01653 0.00116 0.01653 0.00116 C 0.01679 0.00255 0.01666 0.0044 0.01732 0.00532 C 0.01888 0.00833 0.02304 0.00579 0.02435 0.00532 C 0.02565 0.00278 0.02747 0.00116 0.02747 -0.00301 C 0.02747 -0.0044 0.02721 -0.00625 0.02669 -0.00718 C 0.02578 -0.00833 0.02461 -0.0081 0.02357 -0.00857 C 0.02018 -0.0081 0.01666 -0.00787 0.01341 -0.00718 C 0.01185 -0.00671 0.00937 -0.00533 0.00794 -0.0044 C 0.00794 -0.0044 0.01289 0.00347 0.01185 -0.00579 C 0.01159 -0.00741 0.01028 -0.00787 0.0095 -0.00857 C 0.00742 -0.00972 0.00325 -0.01134 0.00325 -0.01134 C -0.00039 -0.01088 -0.00417 -0.01065 -0.00768 -0.00995 C -0.0086 -0.00972 -0.00951 -0.00949 -0.01003 -0.00857 C -0.01068 -0.00741 -0.01055 -0.00579 -0.01081 -0.0044 C -0.01055 -0.00278 -0.01016 0.0044 -0.00768 -0.00162 C -0.00677 -0.00394 -0.00612 -0.00995 -0.00612 -0.00995 C -0.00638 -0.01134 -0.00638 -0.01296 -0.0069 -0.01412 C -0.00729 -0.01482 -0.01237 -0.0169 -0.01237 -0.0169 C -0.03425 -0.01574 -0.03672 -0.03033 -0.03972 -0.01134 C -0.04011 -0.00949 -0.04024 -0.00764 -0.0405 -0.00579 C -0.04362 -0.00625 -0.04688 -0.00602 -0.04987 -0.00718 C -0.05091 -0.00741 -0.0513 -0.01019 -0.05222 -0.00995 C -0.05326 -0.00949 -0.05326 -0.00718 -0.05378 -0.00579 L -0.05222 0.00255 L -0.05143 0.00671 L -0.05065 0.00532 L -0.05065 0.00532 L -0.05065 0.00532 L -0.05222 0.00532 C -0.06758 0.00833 -0.0517 0.00555 -0.078 0.0081 C -0.08125 0.00856 -0.08425 0.00903 -0.08737 0.00949 C -0.0905 0.01065 -0.09479 0.01204 -0.09753 0.01366 C -0.09909 0.01458 -0.10091 0.01481 -0.10222 0.01643 C -0.103 0.01736 -0.10378 0.01852 -0.10456 0.01921 C -0.10612 0.02037 -0.10768 0.02106 -0.10925 0.02199 L -0.11159 0.02338 L -0.11393 0.02477 L -0.11628 0.02616 C -0.1168 0.02755 -0.11719 0.0294 -0.11784 0.03032 C -0.12188 0.03588 -0.12018 0.02338 -0.12331 0.04005 C -0.12617 0.05532 -0.12162 0.03217 -0.12565 0.04838 C -0.12643 0.05116 -0.1267 0.05393 -0.12722 0.05671 C -0.12748 0.0581 -0.12761 0.05972 -0.128 0.06088 C -0.12852 0.06227 -0.12917 0.06366 -0.12956 0.06505 C -0.12995 0.06643 -0.12995 0.06805 -0.13034 0.06921 C -0.13099 0.07083 -0.1319 0.07199 -0.13268 0.07338 C -0.13477 0.08403 -0.13203 0.07106 -0.13503 0.08171 C -0.13737 0.08981 -0.13373 0.08217 -0.13815 0.09005 C -0.13867 0.09282 -0.1388 0.09606 -0.13972 0.09838 L -0.14284 0.10671 C -0.14336 0.1081 -0.14336 0.10972 -0.14362 0.11088 C -0.14414 0.1125 -0.14492 0.11366 -0.14518 0.11505 C -0.14896 0.13009 -0.14479 0.11829 -0.14831 0.12755 C -0.14857 0.13125 -0.14883 0.13495 -0.14909 0.13866 C -0.14935 0.14143 -0.15026 0.14838 -0.15065 0.15116 C -0.15117 0.15417 -0.1517 0.15671 -0.15222 0.15949 L -0.15378 0.16782 C -0.15404 0.16921 -0.15417 0.17083 -0.15456 0.17199 C -0.15599 0.17592 -0.15768 0.17963 -0.15768 0.18449 L -0.15768 0.19305 L -0.15768 0.19305 " pathEditMode="relative" ptsTypes="AAAAAAAAAAAAAAAAAAAAAAAAAAAAAAAAAAAAAAAAAAAAAAAAAAAAAAAAAAAAAAAAAAA">
                                      <p:cBhvr>
                                        <p:cTn id="314" dur="2000" fill="hold"/>
                                        <p:tgtEl>
                                          <p:spTgt spid="39"/>
                                        </p:tgtEl>
                                        <p:attrNameLst>
                                          <p:attrName>ppt_x</p:attrName>
                                          <p:attrName>ppt_y</p:attrName>
                                        </p:attrNameLst>
                                      </p:cBhvr>
                                    </p:animMotion>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nodeType="clickEffect">
                                  <p:stCondLst>
                                    <p:cond delay="0"/>
                                  </p:stCondLst>
                                  <p:childTnLst>
                                    <p:set>
                                      <p:cBhvr>
                                        <p:cTn id="318" dur="1" fill="hold">
                                          <p:stCondLst>
                                            <p:cond delay="0"/>
                                          </p:stCondLst>
                                        </p:cTn>
                                        <p:tgtEl>
                                          <p:spTgt spid="39"/>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 presetClass="entr" presetSubtype="0" fill="hold" grpId="0" nodeType="clickEffect">
                                  <p:stCondLst>
                                    <p:cond delay="0"/>
                                  </p:stCondLst>
                                  <p:childTnLst>
                                    <p:set>
                                      <p:cBhvr>
                                        <p:cTn id="322" dur="1" fill="hold">
                                          <p:stCondLst>
                                            <p:cond delay="0"/>
                                          </p:stCondLst>
                                        </p:cTn>
                                        <p:tgtEl>
                                          <p:spTgt spid="63"/>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presetID="0" presetClass="path" presetSubtype="0" accel="50000" decel="50000" fill="hold" nodeType="clickEffect">
                                  <p:stCondLst>
                                    <p:cond delay="0"/>
                                  </p:stCondLst>
                                  <p:childTnLst>
                                    <p:animMotion origin="layout" path="M 0.75209 0.27686 L 0.75209 0.27686 C 0.78177 0.27848 0.77123 0.27292 0.7849 0.28102 L 0.78724 0.28241 C 0.78802 0.28287 0.7888 0.28311 0.78959 0.2838 L 0.79427 0.28936 L 0.79662 0.29213 L 0.79896 0.29491 C 0.80091 0.30533 0.79818 0.2926 0.8013 0.30325 C 0.80156 0.30463 0.80182 0.30602 0.80209 0.30741 C 0.80625 0.33357 0.7987 0.28843 0.80365 0.31991 L 0.80599 0.33241 L 0.80677 0.33658 C 0.80703 0.33797 0.80677 0.34005 0.80755 0.34075 C 0.80834 0.34167 0.80899 0.34283 0.8099 0.34352 C 0.81055 0.34422 0.81133 0.34491 0.81224 0.34491 C 0.82826 0.34584 0.84453 0.34584 0.86068 0.3463 C 0.86328 0.34676 0.86576 0.34746 0.86849 0.34769 C 0.87383 0.34838 0.87943 0.34815 0.8849 0.34908 C 0.88646 0.34954 0.88802 0.35093 0.88959 0.35186 C 0.89271 0.35371 0.89115 0.35255 0.89427 0.35602 C 0.89479 0.35741 0.89505 0.35903 0.89584 0.36019 C 0.89649 0.36135 0.89766 0.36158 0.89818 0.36297 C 0.89896 0.36551 0.8987 0.36899 0.89974 0.3713 L 0.9013 0.37547 C 0.90156 0.38519 0.90508 0.41274 0.90209 0.40463 C 0.90104 0.40186 0.90065 0.39746 0.89896 0.3963 L 0.89662 0.39491 C 0.8961 0.39352 0.8957 0.3919 0.89505 0.39075 C 0.89427 0.38959 0.89284 0.38959 0.89271 0.38797 C 0.89232 0.38519 0.8931 0.38241 0.89349 0.37963 C 0.89375 0.37732 0.89466 0.37292 0.89584 0.3713 C 0.89636 0.37037 0.8974 0.37037 0.89818 0.36991 C 0.89844 0.36852 0.89844 0.3669 0.89896 0.36575 C 0.89948 0.36459 0.90078 0.36436 0.9013 0.36297 C 0.90209 0.36042 0.90287 0.35463 0.90287 0.35463 C 0.90195 0.35024 0.90248 0.35 0.89974 0.34769 C 0.89818 0.34653 0.89505 0.34491 0.89505 0.34491 C 0.89141 0.34537 0.88763 0.34514 0.88412 0.3463 C 0.88151 0.34723 0.88164 0.3507 0.88021 0.35325 C 0.87943 0.3544 0.87865 0.3551 0.87787 0.35602 C 0.87722 0.35903 0.87709 0.36436 0.87474 0.35741 C 0.87383 0.35487 0.87318 0.34908 0.87318 0.34908 C 0.87344 0.34537 0.87318 0.34144 0.87396 0.33797 C 0.8763 0.32593 0.87578 0.33195 0.87943 0.32825 C 0.88099 0.32662 0.88255 0.32454 0.88412 0.32269 L 0.88646 0.31991 C 0.88724 0.31899 0.88789 0.3176 0.8888 0.31713 L 0.89349 0.31436 C 0.89427 0.31389 0.89492 0.3132 0.89584 0.31297 C 0.89844 0.31204 0.90104 0.31181 0.90365 0.31019 C 0.90443 0.30973 0.90508 0.30903 0.90599 0.3088 C 0.90794 0.30811 0.91016 0.30787 0.91224 0.30741 C 0.91615 0.30787 0.92005 0.30787 0.92396 0.3088 C 0.9388 0.31274 0.91745 0.31158 0.93412 0.31158 L 0.93412 0.2963 " pathEditMode="relative" ptsTypes="AAAAAAAAAAAAAAAAAAAAAAAAAAAAAAAAAAAAAAAAAAAAAAAAAAAAAAAA">
                                      <p:cBhvr>
                                        <p:cTn id="32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7" grpId="0" animBg="1"/>
      <p:bldP spid="30" grpId="0" animBg="1"/>
      <p:bldP spid="31" grpId="0" animBg="1"/>
      <p:bldP spid="32" grpId="0" animBg="1"/>
      <p:bldP spid="32" grpId="1" animBg="1"/>
      <p:bldP spid="32" grpId="2" animBg="1"/>
      <p:bldP spid="29" grpId="0" animBg="1"/>
      <p:bldP spid="46" grpId="0" animBg="1"/>
      <p:bldP spid="47" grpId="0" animBg="1"/>
      <p:bldP spid="49" grpId="0" animBg="1"/>
      <p:bldP spid="50" grpId="0" animBg="1"/>
      <p:bldP spid="51" grpId="0" animBg="1"/>
      <p:bldP spid="53" grpId="0" animBg="1"/>
      <p:bldP spid="3" grpId="0" animBg="1"/>
      <p:bldP spid="33" grpId="0" animBg="1"/>
      <p:bldP spid="33" grpId="1" animBg="1"/>
      <p:bldP spid="33" grpId="2" animBg="1"/>
      <p:bldP spid="54" grpId="0" animBg="1"/>
      <p:bldP spid="55" grpId="0" animBg="1"/>
      <p:bldP spid="56" grpId="0" animBg="1"/>
      <p:bldP spid="34" grpId="0" animBg="1"/>
      <p:bldP spid="34" grpId="1" animBg="1"/>
      <p:bldP spid="34" grpId="2" animBg="1"/>
      <p:bldP spid="57" grpId="0" animBg="1"/>
      <p:bldP spid="58" grpId="0" animBg="1"/>
      <p:bldP spid="60" grpId="0" animBg="1"/>
      <p:bldP spid="61"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838200" y="135691"/>
            <a:ext cx="10515600" cy="809334"/>
          </a:xfrm>
        </p:spPr>
        <p:txBody>
          <a:bodyPr/>
          <a:lstStyle/>
          <a:p>
            <a:pPr algn="ctr"/>
            <a:r>
              <a:rPr lang="fr-FR" dirty="0"/>
              <a:t>Concept art :</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71" y="1265381"/>
            <a:ext cx="5836963" cy="4858328"/>
          </a:xfrm>
          <a:prstGeom prst="rect">
            <a:avLst/>
          </a:prstGeom>
        </p:spPr>
      </p:pic>
      <p:sp>
        <p:nvSpPr>
          <p:cNvPr id="10" name="ZoneTexte 9"/>
          <p:cNvSpPr txBox="1"/>
          <p:nvPr/>
        </p:nvSpPr>
        <p:spPr>
          <a:xfrm>
            <a:off x="385554" y="1080715"/>
            <a:ext cx="2475346" cy="369332"/>
          </a:xfrm>
          <a:prstGeom prst="rect">
            <a:avLst/>
          </a:prstGeom>
          <a:noFill/>
        </p:spPr>
        <p:txBody>
          <a:bodyPr wrap="square" rtlCol="0">
            <a:spAutoFit/>
          </a:bodyPr>
          <a:lstStyle/>
          <a:p>
            <a:pPr algn="ctr"/>
            <a:r>
              <a:rPr lang="fr-FR" dirty="0"/>
              <a:t>Le héros</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097" y="540358"/>
            <a:ext cx="3298909" cy="2332182"/>
          </a:xfrm>
          <a:prstGeom prst="rect">
            <a:avLst/>
          </a:prstGeom>
        </p:spPr>
      </p:pic>
      <p:sp>
        <p:nvSpPr>
          <p:cNvPr id="13" name="ZoneTexte 12"/>
          <p:cNvSpPr txBox="1"/>
          <p:nvPr/>
        </p:nvSpPr>
        <p:spPr>
          <a:xfrm>
            <a:off x="8839200" y="3084945"/>
            <a:ext cx="1681018" cy="369332"/>
          </a:xfrm>
          <a:prstGeom prst="rect">
            <a:avLst/>
          </a:prstGeom>
          <a:noFill/>
        </p:spPr>
        <p:txBody>
          <a:bodyPr wrap="square" rtlCol="0">
            <a:spAutoFit/>
          </a:bodyPr>
          <a:lstStyle/>
          <a:p>
            <a:pPr algn="ctr"/>
            <a:r>
              <a:rPr lang="fr-FR" dirty="0"/>
              <a:t>Les croquis</a:t>
            </a:r>
          </a:p>
        </p:txBody>
      </p:sp>
    </p:spTree>
    <p:extLst>
      <p:ext uri="{BB962C8B-B14F-4D97-AF65-F5344CB8AC3E}">
        <p14:creationId xmlns:p14="http://schemas.microsoft.com/office/powerpoint/2010/main" val="1837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238</Words>
  <Application>Microsoft Office PowerPoint</Application>
  <PresentationFormat>Grand écran</PresentationFormat>
  <Paragraphs>32</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Calibri Light</vt:lpstr>
      <vt:lpstr>Thème Office</vt:lpstr>
      <vt:lpstr>Présentation PowerPoint</vt:lpstr>
      <vt:lpstr>Fiche signalétique</vt:lpstr>
      <vt:lpstr>Pitch:</vt:lpstr>
      <vt:lpstr>Concept:</vt:lpstr>
      <vt:lpstr>Présentation PowerPoint</vt:lpstr>
      <vt:lpstr>Présentation PowerPoint</vt:lpstr>
      <vt:lpstr>Présentation PowerPoint</vt:lpstr>
      <vt:lpstr>Présentation PowerPoint</vt:lpstr>
      <vt:lpstr>Concept art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Aries-ESI</dc:creator>
  <cp:lastModifiedBy>Aries-ESI</cp:lastModifiedBy>
  <cp:revision>58</cp:revision>
  <dcterms:created xsi:type="dcterms:W3CDTF">2017-01-23T09:54:04Z</dcterms:created>
  <dcterms:modified xsi:type="dcterms:W3CDTF">2017-01-26T09:57:15Z</dcterms:modified>
</cp:coreProperties>
</file>